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7FFFF006_D4A1FB09.xml" ContentType="application/vnd.ms-powerpoint.comments+xml"/>
  <Override PartName="/ppt/comments/modernComment_7FFFF009_B2F55E1F.xml" ContentType="application/vnd.ms-powerpoint.comments+xml"/>
  <Override PartName="/ppt/comments/modernComment_7FFFF02C_489CE66C.xml" ContentType="application/vnd.ms-powerpoint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7FFFF01E_1BEC8E5B.xml" ContentType="application/vnd.ms-powerpoint.comments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5"/>
  </p:notesMasterIdLst>
  <p:sldIdLst>
    <p:sldId id="257" r:id="rId6"/>
    <p:sldId id="2238" r:id="rId7"/>
    <p:sldId id="2147479590" r:id="rId8"/>
    <p:sldId id="2147479530" r:id="rId9"/>
    <p:sldId id="2147479497" r:id="rId10"/>
    <p:sldId id="2147479556" r:id="rId11"/>
    <p:sldId id="2147479557" r:id="rId12"/>
    <p:sldId id="2147479558" r:id="rId13"/>
    <p:sldId id="2147479559" r:id="rId14"/>
    <p:sldId id="2147479560" r:id="rId15"/>
    <p:sldId id="2147479561" r:id="rId16"/>
    <p:sldId id="2147479562" r:id="rId17"/>
    <p:sldId id="2147479563" r:id="rId18"/>
    <p:sldId id="2147479564" r:id="rId19"/>
    <p:sldId id="2147479565" r:id="rId20"/>
    <p:sldId id="2147479596" r:id="rId21"/>
    <p:sldId id="2147479566" r:id="rId22"/>
    <p:sldId id="2147479572" r:id="rId23"/>
    <p:sldId id="2147479575" r:id="rId24"/>
    <p:sldId id="2147479576" r:id="rId25"/>
    <p:sldId id="2147479577" r:id="rId26"/>
    <p:sldId id="2147479578" r:id="rId27"/>
    <p:sldId id="2147479579" r:id="rId28"/>
    <p:sldId id="320" r:id="rId29"/>
    <p:sldId id="2147479593" r:id="rId30"/>
    <p:sldId id="2147479580" r:id="rId31"/>
    <p:sldId id="2147479581" r:id="rId32"/>
    <p:sldId id="2147479582" r:id="rId33"/>
    <p:sldId id="21474795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CBAAA2A1-418C-45C4-B299-CB8402E2D873}">
          <p14:sldIdLst>
            <p14:sldId id="257"/>
            <p14:sldId id="2238"/>
            <p14:sldId id="2147479590"/>
          </p14:sldIdLst>
        </p14:section>
        <p14:section name="Rag 101" id="{60F729F7-BC3C-4EF9-B7F3-B415F46B167A}">
          <p14:sldIdLst>
            <p14:sldId id="2147479530"/>
            <p14:sldId id="2147479497"/>
            <p14:sldId id="2147479556"/>
            <p14:sldId id="2147479557"/>
            <p14:sldId id="2147479558"/>
            <p14:sldId id="2147479559"/>
            <p14:sldId id="2147479560"/>
            <p14:sldId id="2147479561"/>
            <p14:sldId id="2147479562"/>
            <p14:sldId id="2147479563"/>
            <p14:sldId id="2147479564"/>
            <p14:sldId id="2147479565"/>
            <p14:sldId id="2147479596"/>
            <p14:sldId id="2147479566"/>
          </p14:sldIdLst>
        </p14:section>
        <p14:section name="Types of RAG" id="{B26AFEBB-A8CA-4289-A544-33B987F14BF0}">
          <p14:sldIdLst>
            <p14:sldId id="2147479572"/>
            <p14:sldId id="2147479575"/>
            <p14:sldId id="2147479576"/>
            <p14:sldId id="2147479577"/>
            <p14:sldId id="2147479578"/>
            <p14:sldId id="2147479579"/>
            <p14:sldId id="320"/>
            <p14:sldId id="2147479593"/>
            <p14:sldId id="2147479580"/>
            <p14:sldId id="2147479581"/>
            <p14:sldId id="2147479582"/>
          </p14:sldIdLst>
        </p14:section>
        <p14:section name="Wrap Up" id="{859FB72A-2600-4F16-ADC1-DBC4781CD099}">
          <p14:sldIdLst>
            <p14:sldId id="214747959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939A7C-E173-EA81-1DF3-0D0BDEF123D8}" name="Bruno Capuano" initials="BC" userId="S::brunocapuano@microsoft.com::50371e66-f61e-4c21-b650-c29e2a106971" providerId="AD"/>
  <p188:author id="{526DF9A2-33C5-A206-06EC-FB815EEEF4C6}" name="Pamela Fox" initials="PF" userId="S::pamelafox@microsoft.com::05c421f6-d446-4f2a-8ee0-1060b47b154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1515"/>
    <a:srgbClr val="E4D0F3"/>
    <a:srgbClr val="5DA7E7"/>
    <a:srgbClr val="71D9FF"/>
    <a:srgbClr val="AC62FF"/>
    <a:srgbClr val="0A0B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BDE8F-11F7-4A16-B079-6C2F6F23658F}" v="74" dt="2024-08-29T14:53:03.8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12696" autoAdjust="0"/>
    <p:restoredTop sz="94609"/>
  </p:normalViewPr>
  <p:slideViewPr>
    <p:cSldViewPr snapToGrid="0">
      <p:cViewPr varScale="1">
        <p:scale>
          <a:sx n="85" d="100"/>
          <a:sy n="85" d="100"/>
        </p:scale>
        <p:origin x="1166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91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8/10/relationships/authors" Target="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o Capuano" userId="S::brunocapuano@microsoft.com::50371e66-f61e-4c21-b650-c29e2a106971" providerId="AD" clId="Web-{ACCAAF87-F168-1719-8D76-CB5317D0271D}"/>
    <pc:docChg chg="modSld">
      <pc:chgData name="Bruno Capuano" userId="S::brunocapuano@microsoft.com::50371e66-f61e-4c21-b650-c29e2a106971" providerId="AD" clId="Web-{ACCAAF87-F168-1719-8D76-CB5317D0271D}" dt="2024-08-20T18:12:28.476" v="4" actId="20577"/>
      <pc:docMkLst>
        <pc:docMk/>
      </pc:docMkLst>
      <pc:sldChg chg="modSp">
        <pc:chgData name="Bruno Capuano" userId="S::brunocapuano@microsoft.com::50371e66-f61e-4c21-b650-c29e2a106971" providerId="AD" clId="Web-{ACCAAF87-F168-1719-8D76-CB5317D0271D}" dt="2024-08-20T18:12:28.476" v="4" actId="20577"/>
        <pc:sldMkLst>
          <pc:docMk/>
          <pc:sldMk cId="429464730" sldId="2147479583"/>
        </pc:sldMkLst>
        <pc:spChg chg="mod">
          <ac:chgData name="Bruno Capuano" userId="S::brunocapuano@microsoft.com::50371e66-f61e-4c21-b650-c29e2a106971" providerId="AD" clId="Web-{ACCAAF87-F168-1719-8D76-CB5317D0271D}" dt="2024-08-20T18:12:28.476" v="4" actId="20577"/>
          <ac:spMkLst>
            <pc:docMk/>
            <pc:sldMk cId="429464730" sldId="2147479583"/>
            <ac:spMk id="5" creationId="{D6CBDFBD-D8C9-782F-2ABF-0D238EF4304E}"/>
          </ac:spMkLst>
        </pc:spChg>
      </pc:sldChg>
    </pc:docChg>
  </pc:docChgLst>
  <pc:docChgLst>
    <pc:chgData name="Bruno Capuano" userId="S::brunocapuano@microsoft.com::50371e66-f61e-4c21-b650-c29e2a106971" providerId="AD" clId="Web-{4D37A99C-FEB8-31B6-A36A-EFD79A0CD4D2}"/>
    <pc:docChg chg="mod">
      <pc:chgData name="Bruno Capuano" userId="S::brunocapuano@microsoft.com::50371e66-f61e-4c21-b650-c29e2a106971" providerId="AD" clId="Web-{4D37A99C-FEB8-31B6-A36A-EFD79A0CD4D2}" dt="2024-08-20T16:46:13.452" v="0"/>
      <pc:docMkLst>
        <pc:docMk/>
      </pc:docMkLst>
    </pc:docChg>
  </pc:docChgLst>
  <pc:docChgLst>
    <pc:chgData name="Pamela Fox" userId="S::pamelafox@microsoft.com::05c421f6-d446-4f2a-8ee0-1060b47b1543" providerId="AD" clId="Web-{BB1FB8BC-180C-9C25-E969-0F9C7B94B739}"/>
    <pc:docChg chg="addSld delSld modSld sldOrd">
      <pc:chgData name="Pamela Fox" userId="S::pamelafox@microsoft.com::05c421f6-d446-4f2a-8ee0-1060b47b1543" providerId="AD" clId="Web-{BB1FB8BC-180C-9C25-E969-0F9C7B94B739}" dt="2024-08-20T19:41:59.420" v="7" actId="20577"/>
      <pc:docMkLst>
        <pc:docMk/>
      </pc:docMkLst>
      <pc:sldChg chg="modSp">
        <pc:chgData name="Pamela Fox" userId="S::pamelafox@microsoft.com::05c421f6-d446-4f2a-8ee0-1060b47b1543" providerId="AD" clId="Web-{BB1FB8BC-180C-9C25-E969-0F9C7B94B739}" dt="2024-08-20T19:41:59.420" v="7" actId="20577"/>
        <pc:sldMkLst>
          <pc:docMk/>
          <pc:sldMk cId="3845718885" sldId="2147479530"/>
        </pc:sldMkLst>
        <pc:spChg chg="mod">
          <ac:chgData name="Pamela Fox" userId="S::pamelafox@microsoft.com::05c421f6-d446-4f2a-8ee0-1060b47b1543" providerId="AD" clId="Web-{BB1FB8BC-180C-9C25-E969-0F9C7B94B739}" dt="2024-08-20T19:41:59.420" v="7" actId="20577"/>
          <ac:spMkLst>
            <pc:docMk/>
            <pc:sldMk cId="3845718885" sldId="2147479530"/>
            <ac:spMk id="2" creationId="{AAC9597F-E851-7BC8-2461-D5ADA7025EB3}"/>
          </ac:spMkLst>
        </pc:spChg>
      </pc:sldChg>
      <pc:sldChg chg="del">
        <pc:chgData name="Pamela Fox" userId="S::pamelafox@microsoft.com::05c421f6-d446-4f2a-8ee0-1060b47b1543" providerId="AD" clId="Web-{BB1FB8BC-180C-9C25-E969-0F9C7B94B739}" dt="2024-08-20T19:41:38.342" v="2"/>
        <pc:sldMkLst>
          <pc:docMk/>
          <pc:sldMk cId="2295035555" sldId="2147479588"/>
        </pc:sldMkLst>
      </pc:sldChg>
      <pc:sldChg chg="del">
        <pc:chgData name="Pamela Fox" userId="S::pamelafox@microsoft.com::05c421f6-d446-4f2a-8ee0-1060b47b1543" providerId="AD" clId="Web-{BB1FB8BC-180C-9C25-E969-0F9C7B94B739}" dt="2024-08-20T19:41:41.029" v="3"/>
        <pc:sldMkLst>
          <pc:docMk/>
          <pc:sldMk cId="3221333882" sldId="2147479589"/>
        </pc:sldMkLst>
      </pc:sldChg>
      <pc:sldChg chg="add">
        <pc:chgData name="Pamela Fox" userId="S::pamelafox@microsoft.com::05c421f6-d446-4f2a-8ee0-1060b47b1543" providerId="AD" clId="Web-{BB1FB8BC-180C-9C25-E969-0F9C7B94B739}" dt="2024-08-20T19:41:32.357" v="0"/>
        <pc:sldMkLst>
          <pc:docMk/>
          <pc:sldMk cId="2442989275" sldId="2147479590"/>
        </pc:sldMkLst>
      </pc:sldChg>
      <pc:sldChg chg="add ord">
        <pc:chgData name="Pamela Fox" userId="S::pamelafox@microsoft.com::05c421f6-d446-4f2a-8ee0-1060b47b1543" providerId="AD" clId="Web-{BB1FB8BC-180C-9C25-E969-0F9C7B94B739}" dt="2024-08-20T19:41:47.701" v="4"/>
        <pc:sldMkLst>
          <pc:docMk/>
          <pc:sldMk cId="807713696" sldId="2147479591"/>
        </pc:sldMkLst>
      </pc:sldChg>
    </pc:docChg>
  </pc:docChgLst>
  <pc:docChgLst>
    <pc:chgData name="Guest User" providerId="Windows Live" clId="Web-{074BDE8F-11F7-4A16-B079-6C2F6F23658F}"/>
    <pc:docChg chg="modSld">
      <pc:chgData name="Guest User" userId="" providerId="Windows Live" clId="Web-{074BDE8F-11F7-4A16-B079-6C2F6F23658F}" dt="2024-08-29T14:53:02.205" v="41" actId="20577"/>
      <pc:docMkLst>
        <pc:docMk/>
      </pc:docMkLst>
      <pc:sldChg chg="modSp">
        <pc:chgData name="Guest User" userId="" providerId="Windows Live" clId="Web-{074BDE8F-11F7-4A16-B079-6C2F6F23658F}" dt="2024-08-29T14:53:02.205" v="41" actId="20577"/>
        <pc:sldMkLst>
          <pc:docMk/>
          <pc:sldMk cId="2194546815" sldId="2238"/>
        </pc:sldMkLst>
        <pc:spChg chg="mod">
          <ac:chgData name="Guest User" userId="" providerId="Windows Live" clId="Web-{074BDE8F-11F7-4A16-B079-6C2F6F23658F}" dt="2024-08-29T14:49:46.216" v="5" actId="20577"/>
          <ac:spMkLst>
            <pc:docMk/>
            <pc:sldMk cId="2194546815" sldId="2238"/>
            <ac:spMk id="4" creationId="{F0D3AD70-0B6B-DE7E-A8A2-F2E56A5E0C43}"/>
          </ac:spMkLst>
        </pc:spChg>
        <pc:spChg chg="mod">
          <ac:chgData name="Guest User" userId="" providerId="Windows Live" clId="Web-{074BDE8F-11F7-4A16-B079-6C2F6F23658F}" dt="2024-08-29T14:53:02.205" v="41" actId="20577"/>
          <ac:spMkLst>
            <pc:docMk/>
            <pc:sldMk cId="2194546815" sldId="2238"/>
            <ac:spMk id="6" creationId="{EAF027A5-67C4-3375-D2F3-440CCDBADB34}"/>
          </ac:spMkLst>
        </pc:spChg>
        <pc:picChg chg="mod modCrop">
          <ac:chgData name="Guest User" userId="" providerId="Windows Live" clId="Web-{074BDE8F-11F7-4A16-B079-6C2F6F23658F}" dt="2024-08-29T14:52:42.908" v="28"/>
          <ac:picMkLst>
            <pc:docMk/>
            <pc:sldMk cId="2194546815" sldId="2238"/>
            <ac:picMk id="7" creationId="{A63F7306-2461-8C08-7327-6C8810819482}"/>
          </ac:picMkLst>
        </pc:picChg>
      </pc:sldChg>
    </pc:docChg>
  </pc:docChgLst>
  <pc:docChgLst>
    <pc:chgData name="Pamela Fox" userId="05c421f6-d446-4f2a-8ee0-1060b47b1543" providerId="ADAL" clId="{A1C87BB0-6648-D64C-A9F1-214AFC6DBC13}"/>
    <pc:docChg chg="undo custSel addSld delSld modSld sldOrd modShowInfo">
      <pc:chgData name="Pamela Fox" userId="05c421f6-d446-4f2a-8ee0-1060b47b1543" providerId="ADAL" clId="{A1C87BB0-6648-D64C-A9F1-214AFC6DBC13}" dt="2024-08-21T19:29:35.241" v="4488" actId="1076"/>
      <pc:docMkLst>
        <pc:docMk/>
      </pc:docMkLst>
      <pc:sldChg chg="add del">
        <pc:chgData name="Pamela Fox" userId="05c421f6-d446-4f2a-8ee0-1060b47b1543" providerId="ADAL" clId="{A1C87BB0-6648-D64C-A9F1-214AFC6DBC13}" dt="2024-08-20T00:15:50.142" v="175" actId="2696"/>
        <pc:sldMkLst>
          <pc:docMk/>
          <pc:sldMk cId="2167751059" sldId="256"/>
        </pc:sldMkLst>
      </pc:sldChg>
      <pc:sldChg chg="add del">
        <pc:chgData name="Pamela Fox" userId="05c421f6-d446-4f2a-8ee0-1060b47b1543" providerId="ADAL" clId="{A1C87BB0-6648-D64C-A9F1-214AFC6DBC13}" dt="2024-08-20T00:15:50.566" v="176" actId="2696"/>
        <pc:sldMkLst>
          <pc:docMk/>
          <pc:sldMk cId="3551295332" sldId="258"/>
        </pc:sldMkLst>
      </pc:sldChg>
      <pc:sldChg chg="add del modTransition">
        <pc:chgData name="Pamela Fox" userId="05c421f6-d446-4f2a-8ee0-1060b47b1543" providerId="ADAL" clId="{A1C87BB0-6648-D64C-A9F1-214AFC6DBC13}" dt="2024-08-20T00:15:53.072" v="178" actId="2696"/>
        <pc:sldMkLst>
          <pc:docMk/>
          <pc:sldMk cId="3512133645" sldId="261"/>
        </pc:sldMkLst>
      </pc:sldChg>
      <pc:sldChg chg="add del">
        <pc:chgData name="Pamela Fox" userId="05c421f6-d446-4f2a-8ee0-1060b47b1543" providerId="ADAL" clId="{A1C87BB0-6648-D64C-A9F1-214AFC6DBC13}" dt="2024-08-20T00:20:19.473" v="407" actId="2696"/>
        <pc:sldMkLst>
          <pc:docMk/>
          <pc:sldMk cId="3270464327" sldId="262"/>
        </pc:sldMkLst>
      </pc:sldChg>
      <pc:sldChg chg="add del modTransition">
        <pc:chgData name="Pamela Fox" userId="05c421f6-d446-4f2a-8ee0-1060b47b1543" providerId="ADAL" clId="{A1C87BB0-6648-D64C-A9F1-214AFC6DBC13}" dt="2024-08-20T00:15:49.339" v="174" actId="2696"/>
        <pc:sldMkLst>
          <pc:docMk/>
          <pc:sldMk cId="2007482506" sldId="264"/>
        </pc:sldMkLst>
      </pc:sldChg>
      <pc:sldChg chg="add del">
        <pc:chgData name="Pamela Fox" userId="05c421f6-d446-4f2a-8ee0-1060b47b1543" providerId="ADAL" clId="{A1C87BB0-6648-D64C-A9F1-214AFC6DBC13}" dt="2024-08-20T00:15:52.482" v="177" actId="2696"/>
        <pc:sldMkLst>
          <pc:docMk/>
          <pc:sldMk cId="3143900624" sldId="265"/>
        </pc:sldMkLst>
      </pc:sldChg>
      <pc:sldChg chg="add del">
        <pc:chgData name="Pamela Fox" userId="05c421f6-d446-4f2a-8ee0-1060b47b1543" providerId="ADAL" clId="{A1C87BB0-6648-D64C-A9F1-214AFC6DBC13}" dt="2024-08-20T00:16:54.158" v="215" actId="2696"/>
        <pc:sldMkLst>
          <pc:docMk/>
          <pc:sldMk cId="3787833515" sldId="266"/>
        </pc:sldMkLst>
      </pc:sldChg>
      <pc:sldChg chg="add del setBg">
        <pc:chgData name="Pamela Fox" userId="05c421f6-d446-4f2a-8ee0-1060b47b1543" providerId="ADAL" clId="{A1C87BB0-6648-D64C-A9F1-214AFC6DBC13}" dt="2024-08-20T00:15:25.922" v="171"/>
        <pc:sldMkLst>
          <pc:docMk/>
          <pc:sldMk cId="3966836450" sldId="266"/>
        </pc:sldMkLst>
      </pc:sldChg>
      <pc:sldChg chg="addSp delSp modSp add mod ord setBg">
        <pc:chgData name="Pamela Fox" userId="05c421f6-d446-4f2a-8ee0-1060b47b1543" providerId="ADAL" clId="{A1C87BB0-6648-D64C-A9F1-214AFC6DBC13}" dt="2024-08-20T22:45:04.054" v="4015" actId="20578"/>
        <pc:sldMkLst>
          <pc:docMk/>
          <pc:sldMk cId="4044995448" sldId="266"/>
        </pc:sldMkLst>
        <pc:spChg chg="mod">
          <ac:chgData name="Pamela Fox" userId="05c421f6-d446-4f2a-8ee0-1060b47b1543" providerId="ADAL" clId="{A1C87BB0-6648-D64C-A9F1-214AFC6DBC13}" dt="2024-08-20T22:40:47.667" v="3855" actId="20577"/>
          <ac:spMkLst>
            <pc:docMk/>
            <pc:sldMk cId="4044995448" sldId="266"/>
            <ac:spMk id="2" creationId="{3BAB9744-4816-484E-D674-985CE733AEA1}"/>
          </ac:spMkLst>
        </pc:spChg>
        <pc:spChg chg="add mod">
          <ac:chgData name="Pamela Fox" userId="05c421f6-d446-4f2a-8ee0-1060b47b1543" providerId="ADAL" clId="{A1C87BB0-6648-D64C-A9F1-214AFC6DBC13}" dt="2024-08-20T22:44:53.076" v="4014" actId="1076"/>
          <ac:spMkLst>
            <pc:docMk/>
            <pc:sldMk cId="4044995448" sldId="266"/>
            <ac:spMk id="3" creationId="{DBA3C9CA-4738-1577-97C3-555BB4C1CDA4}"/>
          </ac:spMkLst>
        </pc:spChg>
        <pc:spChg chg="add mod">
          <ac:chgData name="Pamela Fox" userId="05c421f6-d446-4f2a-8ee0-1060b47b1543" providerId="ADAL" clId="{A1C87BB0-6648-D64C-A9F1-214AFC6DBC13}" dt="2024-08-20T22:44:53.076" v="4014" actId="1076"/>
          <ac:spMkLst>
            <pc:docMk/>
            <pc:sldMk cId="4044995448" sldId="266"/>
            <ac:spMk id="4" creationId="{7C08AF9B-1B46-AA3E-1B7B-8E6119841C38}"/>
          </ac:spMkLst>
        </pc:spChg>
        <pc:spChg chg="mod">
          <ac:chgData name="Pamela Fox" userId="05c421f6-d446-4f2a-8ee0-1060b47b1543" providerId="ADAL" clId="{A1C87BB0-6648-D64C-A9F1-214AFC6DBC13}" dt="2024-08-20T22:44:53.076" v="4014" actId="1076"/>
          <ac:spMkLst>
            <pc:docMk/>
            <pc:sldMk cId="4044995448" sldId="266"/>
            <ac:spMk id="6" creationId="{754A14F5-4530-46A6-2C5D-44843DEF2B0A}"/>
          </ac:spMkLst>
        </pc:spChg>
        <pc:spChg chg="del">
          <ac:chgData name="Pamela Fox" userId="05c421f6-d446-4f2a-8ee0-1060b47b1543" providerId="ADAL" clId="{A1C87BB0-6648-D64C-A9F1-214AFC6DBC13}" dt="2024-08-20T22:40:39.367" v="3834" actId="478"/>
          <ac:spMkLst>
            <pc:docMk/>
            <pc:sldMk cId="4044995448" sldId="266"/>
            <ac:spMk id="7" creationId="{6227FF5B-19EE-D07F-5173-460673994412}"/>
          </ac:spMkLst>
        </pc:spChg>
        <pc:spChg chg="del mod">
          <ac:chgData name="Pamela Fox" userId="05c421f6-d446-4f2a-8ee0-1060b47b1543" providerId="ADAL" clId="{A1C87BB0-6648-D64C-A9F1-214AFC6DBC13}" dt="2024-08-20T22:40:54.871" v="3857" actId="478"/>
          <ac:spMkLst>
            <pc:docMk/>
            <pc:sldMk cId="4044995448" sldId="266"/>
            <ac:spMk id="8" creationId="{1131FE2D-1303-AA52-7F06-980152E6575C}"/>
          </ac:spMkLst>
        </pc:spChg>
        <pc:spChg chg="mod">
          <ac:chgData name="Pamela Fox" userId="05c421f6-d446-4f2a-8ee0-1060b47b1543" providerId="ADAL" clId="{A1C87BB0-6648-D64C-A9F1-214AFC6DBC13}" dt="2024-08-20T22:42:51.376" v="3993" actId="1076"/>
          <ac:spMkLst>
            <pc:docMk/>
            <pc:sldMk cId="4044995448" sldId="266"/>
            <ac:spMk id="10" creationId="{0B81459F-FAB3-BD79-3440-952B6585BC00}"/>
          </ac:spMkLst>
        </pc:spChg>
      </pc:sldChg>
      <pc:sldChg chg="add del">
        <pc:chgData name="Pamela Fox" userId="05c421f6-d446-4f2a-8ee0-1060b47b1543" providerId="ADAL" clId="{A1C87BB0-6648-D64C-A9F1-214AFC6DBC13}" dt="2024-08-20T00:17:22.125" v="238" actId="2696"/>
        <pc:sldMkLst>
          <pc:docMk/>
          <pc:sldMk cId="2787392748" sldId="267"/>
        </pc:sldMkLst>
      </pc:sldChg>
      <pc:sldChg chg="add del">
        <pc:chgData name="Pamela Fox" userId="05c421f6-d446-4f2a-8ee0-1060b47b1543" providerId="ADAL" clId="{A1C87BB0-6648-D64C-A9F1-214AFC6DBC13}" dt="2024-08-20T00:17:56.476" v="246" actId="2696"/>
        <pc:sldMkLst>
          <pc:docMk/>
          <pc:sldMk cId="1156778027" sldId="268"/>
        </pc:sldMkLst>
      </pc:sldChg>
      <pc:sldChg chg="add del">
        <pc:chgData name="Pamela Fox" userId="05c421f6-d446-4f2a-8ee0-1060b47b1543" providerId="ADAL" clId="{A1C87BB0-6648-D64C-A9F1-214AFC6DBC13}" dt="2024-08-20T00:18:23.604" v="299" actId="2696"/>
        <pc:sldMkLst>
          <pc:docMk/>
          <pc:sldMk cId="1279563071" sldId="269"/>
        </pc:sldMkLst>
      </pc:sldChg>
      <pc:sldChg chg="add del">
        <pc:chgData name="Pamela Fox" userId="05c421f6-d446-4f2a-8ee0-1060b47b1543" providerId="ADAL" clId="{A1C87BB0-6648-D64C-A9F1-214AFC6DBC13}" dt="2024-08-20T00:19:14.835" v="311" actId="2696"/>
        <pc:sldMkLst>
          <pc:docMk/>
          <pc:sldMk cId="3017931727" sldId="270"/>
        </pc:sldMkLst>
      </pc:sldChg>
      <pc:sldChg chg="modSp add mod setBg">
        <pc:chgData name="Pamela Fox" userId="05c421f6-d446-4f2a-8ee0-1060b47b1543" providerId="ADAL" clId="{A1C87BB0-6648-D64C-A9F1-214AFC6DBC13}" dt="2024-08-20T22:33:43.174" v="3781" actId="1076"/>
        <pc:sldMkLst>
          <pc:docMk/>
          <pc:sldMk cId="2047818731" sldId="271"/>
        </pc:sldMkLst>
        <pc:spChg chg="mod">
          <ac:chgData name="Pamela Fox" userId="05c421f6-d446-4f2a-8ee0-1060b47b1543" providerId="ADAL" clId="{A1C87BB0-6648-D64C-A9F1-214AFC6DBC13}" dt="2024-08-20T22:33:40.207" v="3780" actId="207"/>
          <ac:spMkLst>
            <pc:docMk/>
            <pc:sldMk cId="2047818731" sldId="271"/>
            <ac:spMk id="2" creationId="{582537A3-495D-52E8-19B7-153F583AA22B}"/>
          </ac:spMkLst>
        </pc:spChg>
        <pc:graphicFrameChg chg="mod">
          <ac:chgData name="Pamela Fox" userId="05c421f6-d446-4f2a-8ee0-1060b47b1543" providerId="ADAL" clId="{A1C87BB0-6648-D64C-A9F1-214AFC6DBC13}" dt="2024-08-20T22:33:43.174" v="3781" actId="1076"/>
          <ac:graphicFrameMkLst>
            <pc:docMk/>
            <pc:sldMk cId="2047818731" sldId="271"/>
            <ac:graphicFrameMk id="6" creationId="{1C006270-350B-2EF9-07DB-A952F603A236}"/>
          </ac:graphicFrameMkLst>
        </pc:graphicFrameChg>
      </pc:sldChg>
      <pc:sldChg chg="add del">
        <pc:chgData name="Pamela Fox" userId="05c421f6-d446-4f2a-8ee0-1060b47b1543" providerId="ADAL" clId="{A1C87BB0-6648-D64C-A9F1-214AFC6DBC13}" dt="2024-08-20T00:19:30.681" v="338" actId="2696"/>
        <pc:sldMkLst>
          <pc:docMk/>
          <pc:sldMk cId="2440902721" sldId="271"/>
        </pc:sldMkLst>
      </pc:sldChg>
      <pc:sldChg chg="addSp delSp modSp add mod setBg">
        <pc:chgData name="Pamela Fox" userId="05c421f6-d446-4f2a-8ee0-1060b47b1543" providerId="ADAL" clId="{A1C87BB0-6648-D64C-A9F1-214AFC6DBC13}" dt="2024-08-20T22:48:59.583" v="4237" actId="1076"/>
        <pc:sldMkLst>
          <pc:docMk/>
          <pc:sldMk cId="2200491435" sldId="272"/>
        </pc:sldMkLst>
        <pc:spChg chg="mod">
          <ac:chgData name="Pamela Fox" userId="05c421f6-d446-4f2a-8ee0-1060b47b1543" providerId="ADAL" clId="{A1C87BB0-6648-D64C-A9F1-214AFC6DBC13}" dt="2024-08-20T22:30:55.586" v="3700" actId="207"/>
          <ac:spMkLst>
            <pc:docMk/>
            <pc:sldMk cId="2200491435" sldId="272"/>
            <ac:spMk id="2" creationId="{7F5AD028-34BC-C7D0-1057-29424D337E04}"/>
          </ac:spMkLst>
        </pc:spChg>
        <pc:spChg chg="mod">
          <ac:chgData name="Pamela Fox" userId="05c421f6-d446-4f2a-8ee0-1060b47b1543" providerId="ADAL" clId="{A1C87BB0-6648-D64C-A9F1-214AFC6DBC13}" dt="2024-08-20T22:47:46.542" v="4200" actId="20577"/>
          <ac:spMkLst>
            <pc:docMk/>
            <pc:sldMk cId="2200491435" sldId="272"/>
            <ac:spMk id="3" creationId="{DE164F54-4E7F-A8E1-BCC2-7533F58B92F3}"/>
          </ac:spMkLst>
        </pc:spChg>
        <pc:spChg chg="add del mod">
          <ac:chgData name="Pamela Fox" userId="05c421f6-d446-4f2a-8ee0-1060b47b1543" providerId="ADAL" clId="{A1C87BB0-6648-D64C-A9F1-214AFC6DBC13}" dt="2024-08-20T22:46:12.997" v="4085" actId="478"/>
          <ac:spMkLst>
            <pc:docMk/>
            <pc:sldMk cId="2200491435" sldId="272"/>
            <ac:spMk id="4" creationId="{B443569F-EFF0-E988-8CDB-61FB67777AFE}"/>
          </ac:spMkLst>
        </pc:spChg>
        <pc:spChg chg="mod">
          <ac:chgData name="Pamela Fox" userId="05c421f6-d446-4f2a-8ee0-1060b47b1543" providerId="ADAL" clId="{A1C87BB0-6648-D64C-A9F1-214AFC6DBC13}" dt="2024-08-20T22:46:49.205" v="4120" actId="14100"/>
          <ac:spMkLst>
            <pc:docMk/>
            <pc:sldMk cId="2200491435" sldId="272"/>
            <ac:spMk id="5" creationId="{82BA0CD3-9AEF-B716-F7B5-759D7D2EC080}"/>
          </ac:spMkLst>
        </pc:spChg>
        <pc:spChg chg="add mod">
          <ac:chgData name="Pamela Fox" userId="05c421f6-d446-4f2a-8ee0-1060b47b1543" providerId="ADAL" clId="{A1C87BB0-6648-D64C-A9F1-214AFC6DBC13}" dt="2024-08-20T22:48:32.370" v="4230" actId="1076"/>
          <ac:spMkLst>
            <pc:docMk/>
            <pc:sldMk cId="2200491435" sldId="272"/>
            <ac:spMk id="6" creationId="{2332922F-A114-6511-DD77-9FF088389287}"/>
          </ac:spMkLst>
        </pc:spChg>
        <pc:spChg chg="add mod">
          <ac:chgData name="Pamela Fox" userId="05c421f6-d446-4f2a-8ee0-1060b47b1543" providerId="ADAL" clId="{A1C87BB0-6648-D64C-A9F1-214AFC6DBC13}" dt="2024-08-20T22:48:34.993" v="4231" actId="1076"/>
          <ac:spMkLst>
            <pc:docMk/>
            <pc:sldMk cId="2200491435" sldId="272"/>
            <ac:spMk id="7" creationId="{1365FD35-1CBA-8432-0103-C848B180D887}"/>
          </ac:spMkLst>
        </pc:spChg>
        <pc:spChg chg="add mod">
          <ac:chgData name="Pamela Fox" userId="05c421f6-d446-4f2a-8ee0-1060b47b1543" providerId="ADAL" clId="{A1C87BB0-6648-D64C-A9F1-214AFC6DBC13}" dt="2024-08-20T22:48:37.015" v="4232" actId="1076"/>
          <ac:spMkLst>
            <pc:docMk/>
            <pc:sldMk cId="2200491435" sldId="272"/>
            <ac:spMk id="9" creationId="{A53EFB42-A030-C7CC-E255-3F3A3AAF6A9D}"/>
          </ac:spMkLst>
        </pc:spChg>
        <pc:spChg chg="add mod">
          <ac:chgData name="Pamela Fox" userId="05c421f6-d446-4f2a-8ee0-1060b47b1543" providerId="ADAL" clId="{A1C87BB0-6648-D64C-A9F1-214AFC6DBC13}" dt="2024-08-20T22:48:55.394" v="4236" actId="1076"/>
          <ac:spMkLst>
            <pc:docMk/>
            <pc:sldMk cId="2200491435" sldId="272"/>
            <ac:spMk id="10" creationId="{5E1F970A-EF8C-8430-247B-5DFC1700AE3A}"/>
          </ac:spMkLst>
        </pc:spChg>
        <pc:cxnChg chg="add">
          <ac:chgData name="Pamela Fox" userId="05c421f6-d446-4f2a-8ee0-1060b47b1543" providerId="ADAL" clId="{A1C87BB0-6648-D64C-A9F1-214AFC6DBC13}" dt="2024-08-20T22:48:47.109" v="4233" actId="11529"/>
          <ac:cxnSpMkLst>
            <pc:docMk/>
            <pc:sldMk cId="2200491435" sldId="272"/>
            <ac:cxnSpMk id="12" creationId="{46D67614-BA99-C423-4584-3731F8F9BFE3}"/>
          </ac:cxnSpMkLst>
        </pc:cxnChg>
        <pc:cxnChg chg="add mod">
          <ac:chgData name="Pamela Fox" userId="05c421f6-d446-4f2a-8ee0-1060b47b1543" providerId="ADAL" clId="{A1C87BB0-6648-D64C-A9F1-214AFC6DBC13}" dt="2024-08-20T22:48:59.583" v="4237" actId="1076"/>
          <ac:cxnSpMkLst>
            <pc:docMk/>
            <pc:sldMk cId="2200491435" sldId="272"/>
            <ac:cxnSpMk id="13" creationId="{2DE0B3C5-1B50-4FBD-8793-188F4BBA38DE}"/>
          </ac:cxnSpMkLst>
        </pc:cxnChg>
      </pc:sldChg>
      <pc:sldChg chg="add del">
        <pc:chgData name="Pamela Fox" userId="05c421f6-d446-4f2a-8ee0-1060b47b1543" providerId="ADAL" clId="{A1C87BB0-6648-D64C-A9F1-214AFC6DBC13}" dt="2024-08-20T00:20:07.852" v="375" actId="2696"/>
        <pc:sldMkLst>
          <pc:docMk/>
          <pc:sldMk cId="3586295383" sldId="272"/>
        </pc:sldMkLst>
      </pc:sldChg>
      <pc:sldChg chg="add del">
        <pc:chgData name="Pamela Fox" userId="05c421f6-d446-4f2a-8ee0-1060b47b1543" providerId="ADAL" clId="{A1C87BB0-6648-D64C-A9F1-214AFC6DBC13}" dt="2024-08-20T00:20:47.504" v="414" actId="2696"/>
        <pc:sldMkLst>
          <pc:docMk/>
          <pc:sldMk cId="944382487" sldId="273"/>
        </pc:sldMkLst>
      </pc:sldChg>
      <pc:sldChg chg="add del">
        <pc:chgData name="Pamela Fox" userId="05c421f6-d446-4f2a-8ee0-1060b47b1543" providerId="ADAL" clId="{A1C87BB0-6648-D64C-A9F1-214AFC6DBC13}" dt="2024-08-20T00:21:26.149" v="444" actId="2696"/>
        <pc:sldMkLst>
          <pc:docMk/>
          <pc:sldMk cId="3054180546" sldId="274"/>
        </pc:sldMkLst>
      </pc:sldChg>
      <pc:sldChg chg="add del">
        <pc:chgData name="Pamela Fox" userId="05c421f6-d446-4f2a-8ee0-1060b47b1543" providerId="ADAL" clId="{A1C87BB0-6648-D64C-A9F1-214AFC6DBC13}" dt="2024-08-20T00:22:29.346" v="500" actId="2696"/>
        <pc:sldMkLst>
          <pc:docMk/>
          <pc:sldMk cId="892123296" sldId="275"/>
        </pc:sldMkLst>
      </pc:sldChg>
      <pc:sldChg chg="add del">
        <pc:chgData name="Pamela Fox" userId="05c421f6-d446-4f2a-8ee0-1060b47b1543" providerId="ADAL" clId="{A1C87BB0-6648-D64C-A9F1-214AFC6DBC13}" dt="2024-08-20T00:21:41.736" v="463" actId="2696"/>
        <pc:sldMkLst>
          <pc:docMk/>
          <pc:sldMk cId="1304894607" sldId="276"/>
        </pc:sldMkLst>
      </pc:sldChg>
      <pc:sldChg chg="modSp add mod setBg">
        <pc:chgData name="Pamela Fox" userId="05c421f6-d446-4f2a-8ee0-1060b47b1543" providerId="ADAL" clId="{A1C87BB0-6648-D64C-A9F1-214AFC6DBC13}" dt="2024-08-20T22:39:03.473" v="3801" actId="14100"/>
        <pc:sldMkLst>
          <pc:docMk/>
          <pc:sldMk cId="2272914542" sldId="276"/>
        </pc:sldMkLst>
        <pc:spChg chg="mod">
          <ac:chgData name="Pamela Fox" userId="05c421f6-d446-4f2a-8ee0-1060b47b1543" providerId="ADAL" clId="{A1C87BB0-6648-D64C-A9F1-214AFC6DBC13}" dt="2024-08-20T22:38:44.684" v="3797" actId="207"/>
          <ac:spMkLst>
            <pc:docMk/>
            <pc:sldMk cId="2272914542" sldId="276"/>
            <ac:spMk id="2" creationId="{F7A75FDF-A7B6-C30A-0D89-3B38AEA8B67A}"/>
          </ac:spMkLst>
        </pc:spChg>
        <pc:spChg chg="mod">
          <ac:chgData name="Pamela Fox" userId="05c421f6-d446-4f2a-8ee0-1060b47b1543" providerId="ADAL" clId="{A1C87BB0-6648-D64C-A9F1-214AFC6DBC13}" dt="2024-08-20T22:39:03.473" v="3801" actId="14100"/>
          <ac:spMkLst>
            <pc:docMk/>
            <pc:sldMk cId="2272914542" sldId="276"/>
            <ac:spMk id="5" creationId="{AFAC7639-C09A-5260-81A4-A92CCBBC4EFF}"/>
          </ac:spMkLst>
        </pc:spChg>
      </pc:sldChg>
      <pc:sldChg chg="add del">
        <pc:chgData name="Pamela Fox" userId="05c421f6-d446-4f2a-8ee0-1060b47b1543" providerId="ADAL" clId="{A1C87BB0-6648-D64C-A9F1-214AFC6DBC13}" dt="2024-08-20T00:22:08.915" v="499" actId="2696"/>
        <pc:sldMkLst>
          <pc:docMk/>
          <pc:sldMk cId="1672102320" sldId="277"/>
        </pc:sldMkLst>
      </pc:sldChg>
      <pc:sldChg chg="add del">
        <pc:chgData name="Pamela Fox" userId="05c421f6-d446-4f2a-8ee0-1060b47b1543" providerId="ADAL" clId="{A1C87BB0-6648-D64C-A9F1-214AFC6DBC13}" dt="2024-08-20T00:23:35.314" v="579" actId="2696"/>
        <pc:sldMkLst>
          <pc:docMk/>
          <pc:sldMk cId="4259053164" sldId="278"/>
        </pc:sldMkLst>
      </pc:sldChg>
      <pc:sldChg chg="add del">
        <pc:chgData name="Pamela Fox" userId="05c421f6-d446-4f2a-8ee0-1060b47b1543" providerId="ADAL" clId="{A1C87BB0-6648-D64C-A9F1-214AFC6DBC13}" dt="2024-08-20T00:24:09.433" v="626" actId="2696"/>
        <pc:sldMkLst>
          <pc:docMk/>
          <pc:sldMk cId="576976061" sldId="279"/>
        </pc:sldMkLst>
      </pc:sldChg>
      <pc:sldChg chg="add del">
        <pc:chgData name="Pamela Fox" userId="05c421f6-d446-4f2a-8ee0-1060b47b1543" providerId="ADAL" clId="{A1C87BB0-6648-D64C-A9F1-214AFC6DBC13}" dt="2024-08-20T00:22:29.388" v="504" actId="2696"/>
        <pc:sldMkLst>
          <pc:docMk/>
          <pc:sldMk cId="891480994" sldId="280"/>
        </pc:sldMkLst>
      </pc:sldChg>
      <pc:sldChg chg="add del">
        <pc:chgData name="Pamela Fox" userId="05c421f6-d446-4f2a-8ee0-1060b47b1543" providerId="ADAL" clId="{A1C87BB0-6648-D64C-A9F1-214AFC6DBC13}" dt="2024-08-20T00:22:29.367" v="503" actId="2696"/>
        <pc:sldMkLst>
          <pc:docMk/>
          <pc:sldMk cId="3512972192" sldId="281"/>
        </pc:sldMkLst>
      </pc:sldChg>
      <pc:sldChg chg="modSp add mod setBg">
        <pc:chgData name="Pamela Fox" userId="05c421f6-d446-4f2a-8ee0-1060b47b1543" providerId="ADAL" clId="{A1C87BB0-6648-D64C-A9F1-214AFC6DBC13}" dt="2024-08-20T23:09:21.743" v="4474" actId="20577"/>
        <pc:sldMkLst>
          <pc:docMk/>
          <pc:sldMk cId="2881662001" sldId="282"/>
        </pc:sldMkLst>
        <pc:spChg chg="mod">
          <ac:chgData name="Pamela Fox" userId="05c421f6-d446-4f2a-8ee0-1060b47b1543" providerId="ADAL" clId="{A1C87BB0-6648-D64C-A9F1-214AFC6DBC13}" dt="2024-08-20T21:09:57.481" v="2836" actId="207"/>
          <ac:spMkLst>
            <pc:docMk/>
            <pc:sldMk cId="2881662001" sldId="282"/>
            <ac:spMk id="2" creationId="{32B71248-9AC5-1740-665F-E7680A353CCC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7" creationId="{56DB490E-F867-07F7-FF16-7061D1C265D6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9" creationId="{137A123D-910B-0375-E59E-D82CAB5CCE11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0" creationId="{56EB5950-97ED-A4C3-3FA0-E96E69A1A4CC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1" creationId="{53481569-07B5-9A19-4C98-6DABCB25B7C1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2" creationId="{E30BF2C7-2860-4051-EE01-8ACA32CC2B34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3" creationId="{E11CA86F-E5BE-21B8-E2E9-E8B1BF21BB11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4" creationId="{DD6A4917-7B2F-0CC2-623E-3A914E086CC5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5" creationId="{DF26475E-F362-A39C-1A77-91F8189F715A}"/>
          </ac:spMkLst>
        </pc:spChg>
        <pc:spChg chg="mod">
          <ac:chgData name="Pamela Fox" userId="05c421f6-d446-4f2a-8ee0-1060b47b1543" providerId="ADAL" clId="{A1C87BB0-6648-D64C-A9F1-214AFC6DBC13}" dt="2024-08-20T21:10:35.950" v="2849" actId="1076"/>
          <ac:spMkLst>
            <pc:docMk/>
            <pc:sldMk cId="2881662001" sldId="282"/>
            <ac:spMk id="16" creationId="{54D0D350-7C87-F0B2-55B6-93948BA5EA02}"/>
          </ac:spMkLst>
        </pc:spChg>
        <pc:spChg chg="mod">
          <ac:chgData name="Pamela Fox" userId="05c421f6-d446-4f2a-8ee0-1060b47b1543" providerId="ADAL" clId="{A1C87BB0-6648-D64C-A9F1-214AFC6DBC13}" dt="2024-08-20T23:09:21.743" v="4474" actId="20577"/>
          <ac:spMkLst>
            <pc:docMk/>
            <pc:sldMk cId="2881662001" sldId="282"/>
            <ac:spMk id="17" creationId="{B8BE9130-F77A-52DA-4C1B-8ECB31C2B4E3}"/>
          </ac:spMkLst>
        </pc:spChg>
      </pc:sldChg>
      <pc:sldChg chg="modSp add del mod">
        <pc:chgData name="Pamela Fox" userId="05c421f6-d446-4f2a-8ee0-1060b47b1543" providerId="ADAL" clId="{A1C87BB0-6648-D64C-A9F1-214AFC6DBC13}" dt="2024-08-20T00:22:29.354" v="502" actId="2696"/>
        <pc:sldMkLst>
          <pc:docMk/>
          <pc:sldMk cId="3657909922" sldId="282"/>
        </pc:sldMkLst>
        <pc:spChg chg="mod">
          <ac:chgData name="Pamela Fox" userId="05c421f6-d446-4f2a-8ee0-1060b47b1543" providerId="ADAL" clId="{A1C87BB0-6648-D64C-A9F1-214AFC6DBC13}" dt="2024-08-20T00:15:44.609" v="173" actId="27636"/>
          <ac:spMkLst>
            <pc:docMk/>
            <pc:sldMk cId="3657909922" sldId="282"/>
            <ac:spMk id="15" creationId="{DF26475E-F362-A39C-1A77-91F8189F715A}"/>
          </ac:spMkLst>
        </pc:spChg>
      </pc:sldChg>
      <pc:sldChg chg="modSp add mod setBg">
        <pc:chgData name="Pamela Fox" userId="05c421f6-d446-4f2a-8ee0-1060b47b1543" providerId="ADAL" clId="{A1C87BB0-6648-D64C-A9F1-214AFC6DBC13}" dt="2024-08-20T22:31:39.908" v="3708" actId="207"/>
        <pc:sldMkLst>
          <pc:docMk/>
          <pc:sldMk cId="705196229" sldId="284"/>
        </pc:sldMkLst>
        <pc:spChg chg="mod">
          <ac:chgData name="Pamela Fox" userId="05c421f6-d446-4f2a-8ee0-1060b47b1543" providerId="ADAL" clId="{A1C87BB0-6648-D64C-A9F1-214AFC6DBC13}" dt="2024-08-20T21:10:49.399" v="2851" actId="207"/>
          <ac:spMkLst>
            <pc:docMk/>
            <pc:sldMk cId="705196229" sldId="284"/>
            <ac:spMk id="2" creationId="{06C54A30-E23D-0DCE-3432-1271F35D2738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3" creationId="{1A24AA58-C783-6EAF-2DDE-33F0E888A7FC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5" creationId="{3567F4E1-3E3E-7924-0C26-F10CB257663B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7" creationId="{DC9A8D93-5C3B-8D4E-C0D9-598717B70122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12" creationId="{4FD7F80E-A9AA-7924-13F1-D11FB3EF4FD7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16" creationId="{E10CA824-EA27-045A-8BEB-AD2655588F6B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33" creationId="{6934C359-D92C-FAA0-1D03-8A28D8C0F647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35" creationId="{B5EDCCA1-5161-7606-FB8F-711D53107A5E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0" creationId="{E3721B45-2D5B-00A5-4454-A9093FC4234A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1" creationId="{0806C9A6-8BED-A2C5-7782-AAC77B11A6A5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2" creationId="{D5B74E1C-E860-3971-663F-E4D1DD56F1E8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3" creationId="{ACAD2D19-B735-AEBA-787D-227F336A6F16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4" creationId="{74351BFB-293F-8542-0FB2-F2869AE39AE0}"/>
          </ac:spMkLst>
        </pc:spChg>
        <pc:spChg chg="mod">
          <ac:chgData name="Pamela Fox" userId="05c421f6-d446-4f2a-8ee0-1060b47b1543" providerId="ADAL" clId="{A1C87BB0-6648-D64C-A9F1-214AFC6DBC13}" dt="2024-08-20T21:10:55.148" v="2852" actId="1076"/>
          <ac:spMkLst>
            <pc:docMk/>
            <pc:sldMk cId="705196229" sldId="284"/>
            <ac:spMk id="46" creationId="{0DE4A9D5-B0CB-9083-B760-625986A02A68}"/>
          </ac:spMkLst>
        </pc:s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9" creationId="{9FF8E1E9-8242-3AED-ED99-89A251459D7E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13" creationId="{F152FF68-C443-0460-6842-7286FDE81BA6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27" creationId="{31CBFFF5-D30F-034F-F2ED-1A89722FE1F5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30" creationId="{F20FC7E2-3F0D-1626-F5D3-36724800B1F0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36" creationId="{6BDF765E-822C-7529-4D55-5A4A50B8D644}"/>
          </ac:grpSpMkLst>
        </pc:grpChg>
        <pc:grpChg chg="mod">
          <ac:chgData name="Pamela Fox" userId="05c421f6-d446-4f2a-8ee0-1060b47b1543" providerId="ADAL" clId="{A1C87BB0-6648-D64C-A9F1-214AFC6DBC13}" dt="2024-08-20T21:10:55.148" v="2852" actId="1076"/>
          <ac:grpSpMkLst>
            <pc:docMk/>
            <pc:sldMk cId="705196229" sldId="284"/>
            <ac:grpSpMk id="39" creationId="{46CFEADB-22B5-A9C2-4CC4-16A8E9B805B0}"/>
          </ac:grpSpMkLst>
        </pc:grpChg>
        <pc:picChg chg="mod">
          <ac:chgData name="Pamela Fox" userId="05c421f6-d446-4f2a-8ee0-1060b47b1543" providerId="ADAL" clId="{A1C87BB0-6648-D64C-A9F1-214AFC6DBC13}" dt="2024-08-20T21:10:55.148" v="2852" actId="1076"/>
          <ac:picMkLst>
            <pc:docMk/>
            <pc:sldMk cId="705196229" sldId="284"/>
            <ac:picMk id="4" creationId="{96C1B42A-FF32-4AA9-0A16-33B6C57D5396}"/>
          </ac:picMkLst>
        </pc:picChg>
        <pc:picChg chg="mod">
          <ac:chgData name="Pamela Fox" userId="05c421f6-d446-4f2a-8ee0-1060b47b1543" providerId="ADAL" clId="{A1C87BB0-6648-D64C-A9F1-214AFC6DBC13}" dt="2024-08-20T22:31:39.908" v="3708" actId="207"/>
          <ac:picMkLst>
            <pc:docMk/>
            <pc:sldMk cId="705196229" sldId="284"/>
            <ac:picMk id="10" creationId="{26F1467B-2EEC-2B9B-C0DC-4D6E39CD2536}"/>
          </ac:picMkLst>
        </pc:picChg>
        <pc:picChg chg="mod">
          <ac:chgData name="Pamela Fox" userId="05c421f6-d446-4f2a-8ee0-1060b47b1543" providerId="ADAL" clId="{A1C87BB0-6648-D64C-A9F1-214AFC6DBC13}" dt="2024-08-20T21:10:55.148" v="2852" actId="1076"/>
          <ac:picMkLst>
            <pc:docMk/>
            <pc:sldMk cId="705196229" sldId="284"/>
            <ac:picMk id="34" creationId="{7C509024-8555-2DF4-2813-5C8478918A95}"/>
          </ac:picMkLst>
        </pc:picChg>
      </pc:sldChg>
      <pc:sldChg chg="add del">
        <pc:chgData name="Pamela Fox" userId="05c421f6-d446-4f2a-8ee0-1060b47b1543" providerId="ADAL" clId="{A1C87BB0-6648-D64C-A9F1-214AFC6DBC13}" dt="2024-08-20T00:22:29.434" v="506" actId="2696"/>
        <pc:sldMkLst>
          <pc:docMk/>
          <pc:sldMk cId="2491549071" sldId="284"/>
        </pc:sldMkLst>
      </pc:sldChg>
      <pc:sldChg chg="addSp modSp add mod setBg modAnim">
        <pc:chgData name="Pamela Fox" userId="05c421f6-d446-4f2a-8ee0-1060b47b1543" providerId="ADAL" clId="{A1C87BB0-6648-D64C-A9F1-214AFC6DBC13}" dt="2024-08-20T21:11:50.802" v="2863"/>
        <pc:sldMkLst>
          <pc:docMk/>
          <pc:sldMk cId="1722781018" sldId="285"/>
        </pc:sldMkLst>
        <pc:spChg chg="mod">
          <ac:chgData name="Pamela Fox" userId="05c421f6-d446-4f2a-8ee0-1060b47b1543" providerId="ADAL" clId="{A1C87BB0-6648-D64C-A9F1-214AFC6DBC13}" dt="2024-08-20T21:11:08.289" v="2854" actId="207"/>
          <ac:spMkLst>
            <pc:docMk/>
            <pc:sldMk cId="1722781018" sldId="285"/>
            <ac:spMk id="2" creationId="{3E3077D7-563A-74D8-3877-10050B7B3E23}"/>
          </ac:spMkLst>
        </pc:spChg>
        <pc:spChg chg="add mod">
          <ac:chgData name="Pamela Fox" userId="05c421f6-d446-4f2a-8ee0-1060b47b1543" providerId="ADAL" clId="{A1C87BB0-6648-D64C-A9F1-214AFC6DBC13}" dt="2024-08-20T21:11:50.802" v="2863"/>
          <ac:spMkLst>
            <pc:docMk/>
            <pc:sldMk cId="1722781018" sldId="285"/>
            <ac:spMk id="4" creationId="{3DF5CD81-3C2C-EBDF-5354-057053C4C067}"/>
          </ac:spMkLst>
        </pc:spChg>
        <pc:spChg chg="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1" creationId="{3CC76449-C378-467D-5054-1F5E7FD33510}"/>
          </ac:spMkLst>
        </pc:spChg>
        <pc:spChg chg="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2" creationId="{84621938-F997-888A-8870-CD44AB7DA515}"/>
          </ac:spMkLst>
        </pc:spChg>
        <pc:spChg chg="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3" creationId="{692BD132-A970-188F-6616-2BE80F57C52A}"/>
          </ac:spMkLst>
        </pc:spChg>
        <pc:spChg chg="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4" creationId="{F8570257-F891-1655-12E6-DCBBDBB2EAFA}"/>
          </ac:spMkLst>
        </pc:spChg>
        <pc:spChg chg="add 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16" creationId="{660D3E40-7826-7056-119E-A74E071A98B7}"/>
          </ac:spMkLst>
        </pc:spChg>
        <pc:spChg chg="mod">
          <ac:chgData name="Pamela Fox" userId="05c421f6-d446-4f2a-8ee0-1060b47b1543" providerId="ADAL" clId="{A1C87BB0-6648-D64C-A9F1-214AFC6DBC13}" dt="2024-08-20T21:11:22.271" v="2857" actId="2711"/>
          <ac:spMkLst>
            <pc:docMk/>
            <pc:sldMk cId="1722781018" sldId="285"/>
            <ac:spMk id="17" creationId="{B9281DE9-5AC3-FF1D-2818-7D0C9873B5B6}"/>
          </ac:spMkLst>
        </pc:spChg>
        <pc:spChg chg="mod">
          <ac:chgData name="Pamela Fox" userId="05c421f6-d446-4f2a-8ee0-1060b47b1543" providerId="ADAL" clId="{A1C87BB0-6648-D64C-A9F1-214AFC6DBC13}" dt="2024-08-20T21:11:25.539" v="2858" actId="14100"/>
          <ac:spMkLst>
            <pc:docMk/>
            <pc:sldMk cId="1722781018" sldId="285"/>
            <ac:spMk id="18" creationId="{633CD0B6-72BB-F1E7-287D-4D2B2AC955BC}"/>
          </ac:spMkLst>
        </pc:spChg>
        <pc:spChg chg="mod">
          <ac:chgData name="Pamela Fox" userId="05c421f6-d446-4f2a-8ee0-1060b47b1543" providerId="ADAL" clId="{A1C87BB0-6648-D64C-A9F1-214AFC6DBC13}" dt="2024-08-20T21:11:22.271" v="2857" actId="2711"/>
          <ac:spMkLst>
            <pc:docMk/>
            <pc:sldMk cId="1722781018" sldId="285"/>
            <ac:spMk id="19" creationId="{CEDD5A8E-45EC-06ED-9A22-BA5F2B7B9AA0}"/>
          </ac:spMkLst>
        </pc:spChg>
        <pc:spChg chg="mod">
          <ac:chgData name="Pamela Fox" userId="05c421f6-d446-4f2a-8ee0-1060b47b1543" providerId="ADAL" clId="{A1C87BB0-6648-D64C-A9F1-214AFC6DBC13}" dt="2024-08-20T21:11:22.271" v="2857" actId="2711"/>
          <ac:spMkLst>
            <pc:docMk/>
            <pc:sldMk cId="1722781018" sldId="285"/>
            <ac:spMk id="20" creationId="{408D4F50-36D8-4E1A-206B-7B10E8E3D395}"/>
          </ac:spMkLst>
        </pc:spChg>
        <pc:spChg chg="mod">
          <ac:chgData name="Pamela Fox" userId="05c421f6-d446-4f2a-8ee0-1060b47b1543" providerId="ADAL" clId="{A1C87BB0-6648-D64C-A9F1-214AFC6DBC13}" dt="2024-08-20T21:11:28.673" v="2859" actId="14100"/>
          <ac:spMkLst>
            <pc:docMk/>
            <pc:sldMk cId="1722781018" sldId="285"/>
            <ac:spMk id="21" creationId="{67968B9A-E6EE-2F8D-9941-C4D27ED551FA}"/>
          </ac:spMkLst>
        </pc:spChg>
        <pc:spChg chg="add 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26" creationId="{D02EB8FF-A290-9400-54BB-FA4850140790}"/>
          </ac:spMkLst>
        </pc:spChg>
        <pc:spChg chg="add mod">
          <ac:chgData name="Pamela Fox" userId="05c421f6-d446-4f2a-8ee0-1060b47b1543" providerId="ADAL" clId="{A1C87BB0-6648-D64C-A9F1-214AFC6DBC13}" dt="2024-08-20T21:11:49.503" v="2862"/>
          <ac:spMkLst>
            <pc:docMk/>
            <pc:sldMk cId="1722781018" sldId="285"/>
            <ac:spMk id="27" creationId="{5AF56ABE-7C50-92B1-9EB0-0D96BE2E1262}"/>
          </ac:spMkLst>
        </pc:spChg>
        <pc:grpChg chg="add mod">
          <ac:chgData name="Pamela Fox" userId="05c421f6-d446-4f2a-8ee0-1060b47b1543" providerId="ADAL" clId="{A1C87BB0-6648-D64C-A9F1-214AFC6DBC13}" dt="2024-08-20T21:11:49.503" v="2862"/>
          <ac:grpSpMkLst>
            <pc:docMk/>
            <pc:sldMk cId="1722781018" sldId="285"/>
            <ac:grpSpMk id="5" creationId="{6075AF33-3A21-A217-4501-7F19B3F263F8}"/>
          </ac:grpSpMkLst>
        </pc:grpChg>
        <pc:grpChg chg="mod">
          <ac:chgData name="Pamela Fox" userId="05c421f6-d446-4f2a-8ee0-1060b47b1543" providerId="ADAL" clId="{A1C87BB0-6648-D64C-A9F1-214AFC6DBC13}" dt="2024-08-20T21:11:49.503" v="2862"/>
          <ac:grpSpMkLst>
            <pc:docMk/>
            <pc:sldMk cId="1722781018" sldId="285"/>
            <ac:grpSpMk id="7" creationId="{599665EA-1836-3A37-1174-34E81FFF93DD}"/>
          </ac:grpSpMkLst>
        </pc:grpChg>
        <pc:cxnChg chg="mod">
          <ac:chgData name="Pamela Fox" userId="05c421f6-d446-4f2a-8ee0-1060b47b1543" providerId="ADAL" clId="{A1C87BB0-6648-D64C-A9F1-214AFC6DBC13}" dt="2024-08-20T21:11:49.503" v="2862"/>
          <ac:cxnSpMkLst>
            <pc:docMk/>
            <pc:sldMk cId="1722781018" sldId="285"/>
            <ac:cxnSpMk id="9" creationId="{8F53E81A-135B-CC11-67AC-BB2F1B47EC11}"/>
          </ac:cxnSpMkLst>
        </pc:cxnChg>
        <pc:cxnChg chg="mod">
          <ac:chgData name="Pamela Fox" userId="05c421f6-d446-4f2a-8ee0-1060b47b1543" providerId="ADAL" clId="{A1C87BB0-6648-D64C-A9F1-214AFC6DBC13}" dt="2024-08-20T21:11:49.503" v="2862"/>
          <ac:cxnSpMkLst>
            <pc:docMk/>
            <pc:sldMk cId="1722781018" sldId="285"/>
            <ac:cxnSpMk id="10" creationId="{9456C0FF-8949-7835-FD81-773155590717}"/>
          </ac:cxnSpMkLst>
        </pc:cxnChg>
        <pc:cxnChg chg="mod">
          <ac:chgData name="Pamela Fox" userId="05c421f6-d446-4f2a-8ee0-1060b47b1543" providerId="ADAL" clId="{A1C87BB0-6648-D64C-A9F1-214AFC6DBC13}" dt="2024-08-20T21:11:49.503" v="2862"/>
          <ac:cxnSpMkLst>
            <pc:docMk/>
            <pc:sldMk cId="1722781018" sldId="285"/>
            <ac:cxnSpMk id="15" creationId="{FEA5A7E4-7218-A6E9-066B-0051BDCBF724}"/>
          </ac:cxnSpMkLst>
        </pc:cxnChg>
        <pc:cxnChg chg="mod">
          <ac:chgData name="Pamela Fox" userId="05c421f6-d446-4f2a-8ee0-1060b47b1543" providerId="ADAL" clId="{A1C87BB0-6648-D64C-A9F1-214AFC6DBC13}" dt="2024-08-20T21:11:25.539" v="2858" actId="14100"/>
          <ac:cxnSpMkLst>
            <pc:docMk/>
            <pc:sldMk cId="1722781018" sldId="285"/>
            <ac:cxnSpMk id="22" creationId="{8889A1E5-6599-3FA8-F676-8ADB7DBCB710}"/>
          </ac:cxnSpMkLst>
        </pc:cxnChg>
      </pc:sldChg>
      <pc:sldChg chg="add del">
        <pc:chgData name="Pamela Fox" userId="05c421f6-d446-4f2a-8ee0-1060b47b1543" providerId="ADAL" clId="{A1C87BB0-6648-D64C-A9F1-214AFC6DBC13}" dt="2024-08-20T00:22:29.391" v="505" actId="2696"/>
        <pc:sldMkLst>
          <pc:docMk/>
          <pc:sldMk cId="2190324776" sldId="285"/>
        </pc:sldMkLst>
      </pc:sldChg>
      <pc:sldChg chg="addSp delSp modSp add mod setBg">
        <pc:chgData name="Pamela Fox" userId="05c421f6-d446-4f2a-8ee0-1060b47b1543" providerId="ADAL" clId="{A1C87BB0-6648-D64C-A9F1-214AFC6DBC13}" dt="2024-08-20T21:16:15.532" v="2960" actId="207"/>
        <pc:sldMkLst>
          <pc:docMk/>
          <pc:sldMk cId="3504881074" sldId="286"/>
        </pc:sldMkLst>
        <pc:spChg chg="mod">
          <ac:chgData name="Pamela Fox" userId="05c421f6-d446-4f2a-8ee0-1060b47b1543" providerId="ADAL" clId="{A1C87BB0-6648-D64C-A9F1-214AFC6DBC13}" dt="2024-08-20T21:12:00.016" v="2865" actId="207"/>
          <ac:spMkLst>
            <pc:docMk/>
            <pc:sldMk cId="3504881074" sldId="286"/>
            <ac:spMk id="2" creationId="{76010F95-CAA5-F1E9-61FA-7E7B47509063}"/>
          </ac:spMkLst>
        </pc:spChg>
        <pc:spChg chg="mod">
          <ac:chgData name="Pamela Fox" userId="05c421f6-d446-4f2a-8ee0-1060b47b1543" providerId="ADAL" clId="{A1C87BB0-6648-D64C-A9F1-214AFC6DBC13}" dt="2024-08-20T21:14:40.032" v="2948" actId="1076"/>
          <ac:spMkLst>
            <pc:docMk/>
            <pc:sldMk cId="3504881074" sldId="286"/>
            <ac:spMk id="9" creationId="{23D8807C-F5C7-516F-D057-7166D7C0C1BD}"/>
          </ac:spMkLst>
        </pc:spChg>
        <pc:spChg chg="mod">
          <ac:chgData name="Pamela Fox" userId="05c421f6-d446-4f2a-8ee0-1060b47b1543" providerId="ADAL" clId="{A1C87BB0-6648-D64C-A9F1-214AFC6DBC13}" dt="2024-08-20T21:14:41.681" v="2949" actId="1076"/>
          <ac:spMkLst>
            <pc:docMk/>
            <pc:sldMk cId="3504881074" sldId="286"/>
            <ac:spMk id="10" creationId="{B5252249-3ABD-E267-BCC4-DE986F4161D2}"/>
          </ac:spMkLst>
        </pc:spChg>
        <pc:spChg chg="mod">
          <ac:chgData name="Pamela Fox" userId="05c421f6-d446-4f2a-8ee0-1060b47b1543" providerId="ADAL" clId="{A1C87BB0-6648-D64C-A9F1-214AFC6DBC13}" dt="2024-08-20T21:12:16.566" v="2867" actId="208"/>
          <ac:spMkLst>
            <pc:docMk/>
            <pc:sldMk cId="3504881074" sldId="286"/>
            <ac:spMk id="11" creationId="{45A92427-34D8-F4E1-E368-BE99CADFD9D4}"/>
          </ac:spMkLst>
        </pc:spChg>
        <pc:spChg chg="mod">
          <ac:chgData name="Pamela Fox" userId="05c421f6-d446-4f2a-8ee0-1060b47b1543" providerId="ADAL" clId="{A1C87BB0-6648-D64C-A9F1-214AFC6DBC13}" dt="2024-08-20T21:12:16.566" v="2867" actId="208"/>
          <ac:spMkLst>
            <pc:docMk/>
            <pc:sldMk cId="3504881074" sldId="286"/>
            <ac:spMk id="12" creationId="{579360F6-0A95-6409-73DA-8C22C2CB3063}"/>
          </ac:spMkLst>
        </pc:spChg>
        <pc:spChg chg="del">
          <ac:chgData name="Pamela Fox" userId="05c421f6-d446-4f2a-8ee0-1060b47b1543" providerId="ADAL" clId="{A1C87BB0-6648-D64C-A9F1-214AFC6DBC13}" dt="2024-08-20T21:12:49.818" v="2875" actId="478"/>
          <ac:spMkLst>
            <pc:docMk/>
            <pc:sldMk cId="3504881074" sldId="286"/>
            <ac:spMk id="14" creationId="{C9BFFDDF-0C6B-A577-A342-BC048AD06712}"/>
          </ac:spMkLst>
        </pc:spChg>
        <pc:spChg chg="mod">
          <ac:chgData name="Pamela Fox" userId="05c421f6-d446-4f2a-8ee0-1060b47b1543" providerId="ADAL" clId="{A1C87BB0-6648-D64C-A9F1-214AFC6DBC13}" dt="2024-08-20T21:13:03.086" v="2879" actId="1076"/>
          <ac:spMkLst>
            <pc:docMk/>
            <pc:sldMk cId="3504881074" sldId="286"/>
            <ac:spMk id="15" creationId="{C97629F9-E2DE-654D-F667-946205EB5D94}"/>
          </ac:spMkLst>
        </pc:spChg>
        <pc:spChg chg="mod">
          <ac:chgData name="Pamela Fox" userId="05c421f6-d446-4f2a-8ee0-1060b47b1543" providerId="ADAL" clId="{A1C87BB0-6648-D64C-A9F1-214AFC6DBC13}" dt="2024-08-20T21:13:03.086" v="2879" actId="1076"/>
          <ac:spMkLst>
            <pc:docMk/>
            <pc:sldMk cId="3504881074" sldId="286"/>
            <ac:spMk id="16" creationId="{C43B1397-8615-4965-9844-8785DDAB62CA}"/>
          </ac:spMkLst>
        </pc:spChg>
        <pc:spChg chg="add mod">
          <ac:chgData name="Pamela Fox" userId="05c421f6-d446-4f2a-8ee0-1060b47b1543" providerId="ADAL" clId="{A1C87BB0-6648-D64C-A9F1-214AFC6DBC13}" dt="2024-08-20T21:16:15.532" v="2960" actId="207"/>
          <ac:spMkLst>
            <pc:docMk/>
            <pc:sldMk cId="3504881074" sldId="286"/>
            <ac:spMk id="18" creationId="{F40A618B-FD53-890B-BEDB-10476ADB656C}"/>
          </ac:spMkLst>
        </pc:spChg>
        <pc:grpChg chg="mod">
          <ac:chgData name="Pamela Fox" userId="05c421f6-d446-4f2a-8ee0-1060b47b1543" providerId="ADAL" clId="{A1C87BB0-6648-D64C-A9F1-214AFC6DBC13}" dt="2024-08-20T21:12:58.846" v="2878" actId="1076"/>
          <ac:grpSpMkLst>
            <pc:docMk/>
            <pc:sldMk cId="3504881074" sldId="286"/>
            <ac:grpSpMk id="3" creationId="{746F0CF2-28A9-7099-84AB-3B3198712C7A}"/>
          </ac:grpSpMkLst>
        </pc:grpChg>
        <pc:picChg chg="add mod">
          <ac:chgData name="Pamela Fox" userId="05c421f6-d446-4f2a-8ee0-1060b47b1543" providerId="ADAL" clId="{A1C87BB0-6648-D64C-A9F1-214AFC6DBC13}" dt="2024-08-20T21:14:27.240" v="2947" actId="1076"/>
          <ac:picMkLst>
            <pc:docMk/>
            <pc:sldMk cId="3504881074" sldId="286"/>
            <ac:picMk id="19" creationId="{E3E390E5-EF5D-FBFB-5576-C95C4E1CBF11}"/>
          </ac:picMkLst>
        </pc:picChg>
        <pc:cxnChg chg="mod">
          <ac:chgData name="Pamela Fox" userId="05c421f6-d446-4f2a-8ee0-1060b47b1543" providerId="ADAL" clId="{A1C87BB0-6648-D64C-A9F1-214AFC6DBC13}" dt="2024-08-20T21:14:52.715" v="2950" actId="208"/>
          <ac:cxnSpMkLst>
            <pc:docMk/>
            <pc:sldMk cId="3504881074" sldId="286"/>
            <ac:cxnSpMk id="5" creationId="{7F106135-5F8E-B5FE-894F-9825C843C80F}"/>
          </ac:cxnSpMkLst>
        </pc:cxnChg>
        <pc:cxnChg chg="mod">
          <ac:chgData name="Pamela Fox" userId="05c421f6-d446-4f2a-8ee0-1060b47b1543" providerId="ADAL" clId="{A1C87BB0-6648-D64C-A9F1-214AFC6DBC13}" dt="2024-08-20T21:14:52.715" v="2950" actId="208"/>
          <ac:cxnSpMkLst>
            <pc:docMk/>
            <pc:sldMk cId="3504881074" sldId="286"/>
            <ac:cxnSpMk id="7" creationId="{29E85CC4-8CFB-BA56-EFC7-F510C5F997DC}"/>
          </ac:cxnSpMkLst>
        </pc:cxnChg>
        <pc:cxnChg chg="mod">
          <ac:chgData name="Pamela Fox" userId="05c421f6-d446-4f2a-8ee0-1060b47b1543" providerId="ADAL" clId="{A1C87BB0-6648-D64C-A9F1-214AFC6DBC13}" dt="2024-08-20T21:14:52.715" v="2950" actId="208"/>
          <ac:cxnSpMkLst>
            <pc:docMk/>
            <pc:sldMk cId="3504881074" sldId="286"/>
            <ac:cxnSpMk id="13" creationId="{02076DC2-EB68-8817-C591-6CE027045D1E}"/>
          </ac:cxnSpMkLst>
        </pc:cxnChg>
      </pc:sldChg>
      <pc:sldChg chg="add del">
        <pc:chgData name="Pamela Fox" userId="05c421f6-d446-4f2a-8ee0-1060b47b1543" providerId="ADAL" clId="{A1C87BB0-6648-D64C-A9F1-214AFC6DBC13}" dt="2024-08-20T00:22:29.351" v="501" actId="2696"/>
        <pc:sldMkLst>
          <pc:docMk/>
          <pc:sldMk cId="4106050271" sldId="286"/>
        </pc:sldMkLst>
      </pc:sldChg>
      <pc:sldChg chg="add del">
        <pc:chgData name="Pamela Fox" userId="05c421f6-d446-4f2a-8ee0-1060b47b1543" providerId="ADAL" clId="{A1C87BB0-6648-D64C-A9F1-214AFC6DBC13}" dt="2024-08-20T00:22:29.441" v="507" actId="2696"/>
        <pc:sldMkLst>
          <pc:docMk/>
          <pc:sldMk cId="4243427876" sldId="287"/>
        </pc:sldMkLst>
      </pc:sldChg>
      <pc:sldChg chg="add del">
        <pc:chgData name="Pamela Fox" userId="05c421f6-d446-4f2a-8ee0-1060b47b1543" providerId="ADAL" clId="{A1C87BB0-6648-D64C-A9F1-214AFC6DBC13}" dt="2024-08-20T00:22:58.370" v="530" actId="2696"/>
        <pc:sldMkLst>
          <pc:docMk/>
          <pc:sldMk cId="1229253756" sldId="288"/>
        </pc:sldMkLst>
      </pc:sldChg>
      <pc:sldChg chg="modSp add mod setBg">
        <pc:chgData name="Pamela Fox" userId="05c421f6-d446-4f2a-8ee0-1060b47b1543" providerId="ADAL" clId="{A1C87BB0-6648-D64C-A9F1-214AFC6DBC13}" dt="2024-08-20T21:03:31.841" v="2558" actId="20577"/>
        <pc:sldMkLst>
          <pc:docMk/>
          <pc:sldMk cId="1478443319" sldId="320"/>
        </pc:sldMkLst>
        <pc:spChg chg="mod">
          <ac:chgData name="Pamela Fox" userId="05c421f6-d446-4f2a-8ee0-1060b47b1543" providerId="ADAL" clId="{A1C87BB0-6648-D64C-A9F1-214AFC6DBC13}" dt="2024-08-20T21:03:31.841" v="2558" actId="20577"/>
          <ac:spMkLst>
            <pc:docMk/>
            <pc:sldMk cId="1478443319" sldId="320"/>
            <ac:spMk id="2" creationId="{1B25FA4C-3E76-B262-0E9B-D94B5A83BF48}"/>
          </ac:spMkLst>
        </pc:spChg>
        <pc:spChg chg="mod">
          <ac:chgData name="Pamela Fox" userId="05c421f6-d446-4f2a-8ee0-1060b47b1543" providerId="ADAL" clId="{A1C87BB0-6648-D64C-A9F1-214AFC6DBC13}" dt="2024-08-20T21:03:16.429" v="2514" actId="1076"/>
          <ac:spMkLst>
            <pc:docMk/>
            <pc:sldMk cId="1478443319" sldId="320"/>
            <ac:spMk id="20" creationId="{D9E514D4-06D0-130A-5230-C1BBE3A9FC08}"/>
          </ac:spMkLst>
        </pc:spChg>
        <pc:spChg chg="mod">
          <ac:chgData name="Pamela Fox" userId="05c421f6-d446-4f2a-8ee0-1060b47b1543" providerId="ADAL" clId="{A1C87BB0-6648-D64C-A9F1-214AFC6DBC13}" dt="2024-08-20T21:03:21.458" v="2515" actId="207"/>
          <ac:spMkLst>
            <pc:docMk/>
            <pc:sldMk cId="1478443319" sldId="320"/>
            <ac:spMk id="25" creationId="{09AF2A5F-8BDB-D6A2-9390-4EF5D3467B67}"/>
          </ac:spMkLst>
        </pc:spChg>
        <pc:spChg chg="mod">
          <ac:chgData name="Pamela Fox" userId="05c421f6-d446-4f2a-8ee0-1060b47b1543" providerId="ADAL" clId="{A1C87BB0-6648-D64C-A9F1-214AFC6DBC13}" dt="2024-08-20T21:02:38.913" v="2486" actId="207"/>
          <ac:spMkLst>
            <pc:docMk/>
            <pc:sldMk cId="1478443319" sldId="320"/>
            <ac:spMk id="36" creationId="{68E64544-9A86-ADA9-06B1-9AD60E02351F}"/>
          </ac:spMkLst>
        </pc:spChg>
      </pc:sldChg>
      <pc:sldChg chg="modSp mod">
        <pc:chgData name="Pamela Fox" userId="05c421f6-d446-4f2a-8ee0-1060b47b1543" providerId="ADAL" clId="{A1C87BB0-6648-D64C-A9F1-214AFC6DBC13}" dt="2024-08-20T00:14:11.853" v="121" actId="20577"/>
        <pc:sldMkLst>
          <pc:docMk/>
          <pc:sldMk cId="4100305181" sldId="2147479497"/>
        </pc:sldMkLst>
        <pc:spChg chg="mod">
          <ac:chgData name="Pamela Fox" userId="05c421f6-d446-4f2a-8ee0-1060b47b1543" providerId="ADAL" clId="{A1C87BB0-6648-D64C-A9F1-214AFC6DBC13}" dt="2024-08-20T00:14:11.853" v="121" actId="20577"/>
          <ac:spMkLst>
            <pc:docMk/>
            <pc:sldMk cId="4100305181" sldId="2147479497"/>
            <ac:spMk id="7" creationId="{61F6BD0B-C4D8-42DE-A3A7-50D8219CE639}"/>
          </ac:spMkLst>
        </pc:spChg>
      </pc:sldChg>
      <pc:sldChg chg="modSp del mod">
        <pc:chgData name="Pamela Fox" userId="05c421f6-d446-4f2a-8ee0-1060b47b1543" providerId="ADAL" clId="{A1C87BB0-6648-D64C-A9F1-214AFC6DBC13}" dt="2024-08-20T17:09:08.512" v="1511" actId="2696"/>
        <pc:sldMkLst>
          <pc:docMk/>
          <pc:sldMk cId="232665288" sldId="2147479498"/>
        </pc:sldMkLst>
        <pc:spChg chg="mod">
          <ac:chgData name="Pamela Fox" userId="05c421f6-d446-4f2a-8ee0-1060b47b1543" providerId="ADAL" clId="{A1C87BB0-6648-D64C-A9F1-214AFC6DBC13}" dt="2024-08-20T00:24:58.878" v="734" actId="20577"/>
          <ac:spMkLst>
            <pc:docMk/>
            <pc:sldMk cId="232665288" sldId="2147479498"/>
            <ac:spMk id="6" creationId="{00000000-0000-0000-0000-000000000000}"/>
          </ac:spMkLst>
        </pc:spChg>
        <pc:spChg chg="mod">
          <ac:chgData name="Pamela Fox" userId="05c421f6-d446-4f2a-8ee0-1060b47b1543" providerId="ADAL" clId="{A1C87BB0-6648-D64C-A9F1-214AFC6DBC13}" dt="2024-08-20T00:24:47.583" v="669" actId="20577"/>
          <ac:spMkLst>
            <pc:docMk/>
            <pc:sldMk cId="232665288" sldId="2147479498"/>
            <ac:spMk id="17" creationId="{00000000-0000-0000-0000-000000000000}"/>
          </ac:spMkLst>
        </pc:spChg>
      </pc:sldChg>
      <pc:sldChg chg="del">
        <pc:chgData name="Pamela Fox" userId="05c421f6-d446-4f2a-8ee0-1060b47b1543" providerId="ADAL" clId="{A1C87BB0-6648-D64C-A9F1-214AFC6DBC13}" dt="2024-08-20T18:12:10.955" v="1776" actId="2696"/>
        <pc:sldMkLst>
          <pc:docMk/>
          <pc:sldMk cId="1155581143" sldId="2147479499"/>
        </pc:sldMkLst>
      </pc:sldChg>
      <pc:sldChg chg="del">
        <pc:chgData name="Pamela Fox" userId="05c421f6-d446-4f2a-8ee0-1060b47b1543" providerId="ADAL" clId="{A1C87BB0-6648-D64C-A9F1-214AFC6DBC13}" dt="2024-08-20T18:12:11.019" v="1793" actId="2696"/>
        <pc:sldMkLst>
          <pc:docMk/>
          <pc:sldMk cId="4015317989" sldId="2147479500"/>
        </pc:sldMkLst>
      </pc:sldChg>
      <pc:sldChg chg="del">
        <pc:chgData name="Pamela Fox" userId="05c421f6-d446-4f2a-8ee0-1060b47b1543" providerId="ADAL" clId="{A1C87BB0-6648-D64C-A9F1-214AFC6DBC13}" dt="2024-08-20T18:12:10.961" v="1778" actId="2696"/>
        <pc:sldMkLst>
          <pc:docMk/>
          <pc:sldMk cId="1409802525" sldId="2147479501"/>
        </pc:sldMkLst>
      </pc:sldChg>
      <pc:sldChg chg="del">
        <pc:chgData name="Pamela Fox" userId="05c421f6-d446-4f2a-8ee0-1060b47b1543" providerId="ADAL" clId="{A1C87BB0-6648-D64C-A9F1-214AFC6DBC13}" dt="2024-08-20T18:12:10.987" v="1786" actId="2696"/>
        <pc:sldMkLst>
          <pc:docMk/>
          <pc:sldMk cId="128951492" sldId="2147479502"/>
        </pc:sldMkLst>
      </pc:sldChg>
      <pc:sldChg chg="del">
        <pc:chgData name="Pamela Fox" userId="05c421f6-d446-4f2a-8ee0-1060b47b1543" providerId="ADAL" clId="{A1C87BB0-6648-D64C-A9F1-214AFC6DBC13}" dt="2024-08-20T18:12:10.964" v="1779" actId="2696"/>
        <pc:sldMkLst>
          <pc:docMk/>
          <pc:sldMk cId="2646423119" sldId="2147479503"/>
        </pc:sldMkLst>
      </pc:sldChg>
      <pc:sldChg chg="del">
        <pc:chgData name="Pamela Fox" userId="05c421f6-d446-4f2a-8ee0-1060b47b1543" providerId="ADAL" clId="{A1C87BB0-6648-D64C-A9F1-214AFC6DBC13}" dt="2024-08-20T18:12:11.077" v="1802" actId="2696"/>
        <pc:sldMkLst>
          <pc:docMk/>
          <pc:sldMk cId="520742474" sldId="2147479504"/>
        </pc:sldMkLst>
      </pc:sldChg>
      <pc:sldChg chg="del">
        <pc:chgData name="Pamela Fox" userId="05c421f6-d446-4f2a-8ee0-1060b47b1543" providerId="ADAL" clId="{A1C87BB0-6648-D64C-A9F1-214AFC6DBC13}" dt="2024-08-20T18:12:11.029" v="1798" actId="2696"/>
        <pc:sldMkLst>
          <pc:docMk/>
          <pc:sldMk cId="999596977" sldId="2147479505"/>
        </pc:sldMkLst>
      </pc:sldChg>
      <pc:sldChg chg="del">
        <pc:chgData name="Pamela Fox" userId="05c421f6-d446-4f2a-8ee0-1060b47b1543" providerId="ADAL" clId="{A1C87BB0-6648-D64C-A9F1-214AFC6DBC13}" dt="2024-08-20T18:12:11.025" v="1796" actId="2696"/>
        <pc:sldMkLst>
          <pc:docMk/>
          <pc:sldMk cId="362669437" sldId="2147479506"/>
        </pc:sldMkLst>
      </pc:sldChg>
      <pc:sldChg chg="del">
        <pc:chgData name="Pamela Fox" userId="05c421f6-d446-4f2a-8ee0-1060b47b1543" providerId="ADAL" clId="{A1C87BB0-6648-D64C-A9F1-214AFC6DBC13}" dt="2024-08-20T18:12:10.981" v="1783" actId="2696"/>
        <pc:sldMkLst>
          <pc:docMk/>
          <pc:sldMk cId="2818648923" sldId="2147479507"/>
        </pc:sldMkLst>
      </pc:sldChg>
      <pc:sldChg chg="del">
        <pc:chgData name="Pamela Fox" userId="05c421f6-d446-4f2a-8ee0-1060b47b1543" providerId="ADAL" clId="{A1C87BB0-6648-D64C-A9F1-214AFC6DBC13}" dt="2024-08-20T18:12:10.978" v="1782" actId="2696"/>
        <pc:sldMkLst>
          <pc:docMk/>
          <pc:sldMk cId="1897816885" sldId="2147479508"/>
        </pc:sldMkLst>
      </pc:sldChg>
      <pc:sldChg chg="del">
        <pc:chgData name="Pamela Fox" userId="05c421f6-d446-4f2a-8ee0-1060b47b1543" providerId="ADAL" clId="{A1C87BB0-6648-D64C-A9F1-214AFC6DBC13}" dt="2024-08-20T18:12:11.007" v="1791" actId="2696"/>
        <pc:sldMkLst>
          <pc:docMk/>
          <pc:sldMk cId="1880757510" sldId="2147479509"/>
        </pc:sldMkLst>
      </pc:sldChg>
      <pc:sldChg chg="del">
        <pc:chgData name="Pamela Fox" userId="05c421f6-d446-4f2a-8ee0-1060b47b1543" providerId="ADAL" clId="{A1C87BB0-6648-D64C-A9F1-214AFC6DBC13}" dt="2024-08-20T18:12:10.985" v="1785" actId="2696"/>
        <pc:sldMkLst>
          <pc:docMk/>
          <pc:sldMk cId="264440782" sldId="2147479510"/>
        </pc:sldMkLst>
      </pc:sldChg>
      <pc:sldChg chg="del">
        <pc:chgData name="Pamela Fox" userId="05c421f6-d446-4f2a-8ee0-1060b47b1543" providerId="ADAL" clId="{A1C87BB0-6648-D64C-A9F1-214AFC6DBC13}" dt="2024-08-20T18:12:10.958" v="1777" actId="2696"/>
        <pc:sldMkLst>
          <pc:docMk/>
          <pc:sldMk cId="2899114434" sldId="2147479511"/>
        </pc:sldMkLst>
      </pc:sldChg>
      <pc:sldChg chg="del">
        <pc:chgData name="Pamela Fox" userId="05c421f6-d446-4f2a-8ee0-1060b47b1543" providerId="ADAL" clId="{A1C87BB0-6648-D64C-A9F1-214AFC6DBC13}" dt="2024-08-20T18:12:11.030" v="1799" actId="2696"/>
        <pc:sldMkLst>
          <pc:docMk/>
          <pc:sldMk cId="188447189" sldId="2147479512"/>
        </pc:sldMkLst>
      </pc:sldChg>
      <pc:sldChg chg="del">
        <pc:chgData name="Pamela Fox" userId="05c421f6-d446-4f2a-8ee0-1060b47b1543" providerId="ADAL" clId="{A1C87BB0-6648-D64C-A9F1-214AFC6DBC13}" dt="2024-08-20T18:12:11.009" v="1792" actId="2696"/>
        <pc:sldMkLst>
          <pc:docMk/>
          <pc:sldMk cId="2238355401" sldId="2147479513"/>
        </pc:sldMkLst>
      </pc:sldChg>
      <pc:sldChg chg="del">
        <pc:chgData name="Pamela Fox" userId="05c421f6-d446-4f2a-8ee0-1060b47b1543" providerId="ADAL" clId="{A1C87BB0-6648-D64C-A9F1-214AFC6DBC13}" dt="2024-08-20T18:12:11.027" v="1797" actId="2696"/>
        <pc:sldMkLst>
          <pc:docMk/>
          <pc:sldMk cId="992094046" sldId="2147479514"/>
        </pc:sldMkLst>
      </pc:sldChg>
      <pc:sldChg chg="del">
        <pc:chgData name="Pamela Fox" userId="05c421f6-d446-4f2a-8ee0-1060b47b1543" providerId="ADAL" clId="{A1C87BB0-6648-D64C-A9F1-214AFC6DBC13}" dt="2024-08-20T18:12:10.975" v="1781" actId="2696"/>
        <pc:sldMkLst>
          <pc:docMk/>
          <pc:sldMk cId="2929235630" sldId="2147479515"/>
        </pc:sldMkLst>
      </pc:sldChg>
      <pc:sldChg chg="del">
        <pc:chgData name="Pamela Fox" userId="05c421f6-d446-4f2a-8ee0-1060b47b1543" providerId="ADAL" clId="{A1C87BB0-6648-D64C-A9F1-214AFC6DBC13}" dt="2024-08-20T18:12:11.003" v="1789" actId="2696"/>
        <pc:sldMkLst>
          <pc:docMk/>
          <pc:sldMk cId="680403334" sldId="2147479517"/>
        </pc:sldMkLst>
      </pc:sldChg>
      <pc:sldChg chg="del">
        <pc:chgData name="Pamela Fox" userId="05c421f6-d446-4f2a-8ee0-1060b47b1543" providerId="ADAL" clId="{A1C87BB0-6648-D64C-A9F1-214AFC6DBC13}" dt="2024-08-20T18:12:11.021" v="1794" actId="2696"/>
        <pc:sldMkLst>
          <pc:docMk/>
          <pc:sldMk cId="3985778547" sldId="2147479518"/>
        </pc:sldMkLst>
      </pc:sldChg>
      <pc:sldChg chg="del">
        <pc:chgData name="Pamela Fox" userId="05c421f6-d446-4f2a-8ee0-1060b47b1543" providerId="ADAL" clId="{A1C87BB0-6648-D64C-A9F1-214AFC6DBC13}" dt="2024-08-20T18:12:10.992" v="1788" actId="2696"/>
        <pc:sldMkLst>
          <pc:docMk/>
          <pc:sldMk cId="3290045411" sldId="2147479519"/>
        </pc:sldMkLst>
      </pc:sldChg>
      <pc:sldChg chg="del">
        <pc:chgData name="Pamela Fox" userId="05c421f6-d446-4f2a-8ee0-1060b47b1543" providerId="ADAL" clId="{A1C87BB0-6648-D64C-A9F1-214AFC6DBC13}" dt="2024-08-20T18:12:11.005" v="1790" actId="2696"/>
        <pc:sldMkLst>
          <pc:docMk/>
          <pc:sldMk cId="3701936818" sldId="2147479520"/>
        </pc:sldMkLst>
      </pc:sldChg>
      <pc:sldChg chg="del">
        <pc:chgData name="Pamela Fox" userId="05c421f6-d446-4f2a-8ee0-1060b47b1543" providerId="ADAL" clId="{A1C87BB0-6648-D64C-A9F1-214AFC6DBC13}" dt="2024-08-20T18:12:11.022" v="1795" actId="2696"/>
        <pc:sldMkLst>
          <pc:docMk/>
          <pc:sldMk cId="60104168" sldId="2147479521"/>
        </pc:sldMkLst>
      </pc:sldChg>
      <pc:sldChg chg="del">
        <pc:chgData name="Pamela Fox" userId="05c421f6-d446-4f2a-8ee0-1060b47b1543" providerId="ADAL" clId="{A1C87BB0-6648-D64C-A9F1-214AFC6DBC13}" dt="2024-08-20T18:12:10.989" v="1787" actId="2696"/>
        <pc:sldMkLst>
          <pc:docMk/>
          <pc:sldMk cId="99522444" sldId="2147479522"/>
        </pc:sldMkLst>
      </pc:sldChg>
      <pc:sldChg chg="del">
        <pc:chgData name="Pamela Fox" userId="05c421f6-d446-4f2a-8ee0-1060b47b1543" providerId="ADAL" clId="{A1C87BB0-6648-D64C-A9F1-214AFC6DBC13}" dt="2024-08-20T18:12:10.983" v="1784" actId="2696"/>
        <pc:sldMkLst>
          <pc:docMk/>
          <pc:sldMk cId="782770375" sldId="2147479526"/>
        </pc:sldMkLst>
      </pc:sldChg>
      <pc:sldChg chg="modSp mod">
        <pc:chgData name="Pamela Fox" userId="05c421f6-d446-4f2a-8ee0-1060b47b1543" providerId="ADAL" clId="{A1C87BB0-6648-D64C-A9F1-214AFC6DBC13}" dt="2024-08-20T00:13:49.870" v="31" actId="20577"/>
        <pc:sldMkLst>
          <pc:docMk/>
          <pc:sldMk cId="3845718885" sldId="2147479530"/>
        </pc:sldMkLst>
        <pc:spChg chg="mod">
          <ac:chgData name="Pamela Fox" userId="05c421f6-d446-4f2a-8ee0-1060b47b1543" providerId="ADAL" clId="{A1C87BB0-6648-D64C-A9F1-214AFC6DBC13}" dt="2024-08-20T00:13:49.870" v="31" actId="20577"/>
          <ac:spMkLst>
            <pc:docMk/>
            <pc:sldMk cId="3845718885" sldId="2147479530"/>
            <ac:spMk id="2" creationId="{AAC9597F-E851-7BC8-2461-D5ADA7025EB3}"/>
          </ac:spMkLst>
        </pc:spChg>
      </pc:sldChg>
      <pc:sldChg chg="del">
        <pc:chgData name="Pamela Fox" userId="05c421f6-d446-4f2a-8ee0-1060b47b1543" providerId="ADAL" clId="{A1C87BB0-6648-D64C-A9F1-214AFC6DBC13}" dt="2024-08-20T18:12:11.070" v="1801" actId="2696"/>
        <pc:sldMkLst>
          <pc:docMk/>
          <pc:sldMk cId="2895965745" sldId="2147479539"/>
        </pc:sldMkLst>
      </pc:sldChg>
      <pc:sldChg chg="del">
        <pc:chgData name="Pamela Fox" userId="05c421f6-d446-4f2a-8ee0-1060b47b1543" providerId="ADAL" clId="{A1C87BB0-6648-D64C-A9F1-214AFC6DBC13}" dt="2024-08-20T18:12:11.032" v="1800" actId="2696"/>
        <pc:sldMkLst>
          <pc:docMk/>
          <pc:sldMk cId="2923959522" sldId="2147479553"/>
        </pc:sldMkLst>
      </pc:sldChg>
      <pc:sldChg chg="del">
        <pc:chgData name="Pamela Fox" userId="05c421f6-d446-4f2a-8ee0-1060b47b1543" providerId="ADAL" clId="{A1C87BB0-6648-D64C-A9F1-214AFC6DBC13}" dt="2024-08-20T18:12:10.966" v="1780" actId="2696"/>
        <pc:sldMkLst>
          <pc:docMk/>
          <pc:sldMk cId="2652966807" sldId="2147479554"/>
        </pc:sldMkLst>
      </pc:sldChg>
      <pc:sldChg chg="del">
        <pc:chgData name="Pamela Fox" userId="05c421f6-d446-4f2a-8ee0-1060b47b1543" providerId="ADAL" clId="{A1C87BB0-6648-D64C-A9F1-214AFC6DBC13}" dt="2024-08-20T18:12:11.087" v="1803" actId="2696"/>
        <pc:sldMkLst>
          <pc:docMk/>
          <pc:sldMk cId="2477383309" sldId="2147479555"/>
        </pc:sldMkLst>
      </pc:sldChg>
      <pc:sldChg chg="addSp delSp modSp add mod setBg">
        <pc:chgData name="Pamela Fox" userId="05c421f6-d446-4f2a-8ee0-1060b47b1543" providerId="ADAL" clId="{A1C87BB0-6648-D64C-A9F1-214AFC6DBC13}" dt="2024-08-20T00:15:14.169" v="169" actId="478"/>
        <pc:sldMkLst>
          <pc:docMk/>
          <pc:sldMk cId="1160458995" sldId="2147479556"/>
        </pc:sldMkLst>
        <pc:spChg chg="mod">
          <ac:chgData name="Pamela Fox" userId="05c421f6-d446-4f2a-8ee0-1060b47b1543" providerId="ADAL" clId="{A1C87BB0-6648-D64C-A9F1-214AFC6DBC13}" dt="2024-08-20T00:15:04.484" v="167" actId="20577"/>
          <ac:spMkLst>
            <pc:docMk/>
            <pc:sldMk cId="1160458995" sldId="2147479556"/>
            <ac:spMk id="2" creationId="{0256B6AA-9757-A00F-0DD4-030B190EC80E}"/>
          </ac:spMkLst>
        </pc:spChg>
        <pc:spChg chg="del">
          <ac:chgData name="Pamela Fox" userId="05c421f6-d446-4f2a-8ee0-1060b47b1543" providerId="ADAL" clId="{A1C87BB0-6648-D64C-A9F1-214AFC6DBC13}" dt="2024-08-20T00:15:06.204" v="168" actId="478"/>
          <ac:spMkLst>
            <pc:docMk/>
            <pc:sldMk cId="1160458995" sldId="2147479556"/>
            <ac:spMk id="3" creationId="{4F1E6A63-9E76-A417-5354-B66BFDF1B10E}"/>
          </ac:spMkLst>
        </pc:spChg>
        <pc:spChg chg="add del mod">
          <ac:chgData name="Pamela Fox" userId="05c421f6-d446-4f2a-8ee0-1060b47b1543" providerId="ADAL" clId="{A1C87BB0-6648-D64C-A9F1-214AFC6DBC13}" dt="2024-08-20T00:15:14.169" v="169" actId="478"/>
          <ac:spMkLst>
            <pc:docMk/>
            <pc:sldMk cId="1160458995" sldId="2147479556"/>
            <ac:spMk id="5" creationId="{1D26D410-A4E8-AED1-61C5-1D5DBA801EA7}"/>
          </ac:spMkLst>
        </pc:spChg>
      </pc:sldChg>
      <pc:sldChg chg="add del setBg">
        <pc:chgData name="Pamela Fox" userId="05c421f6-d446-4f2a-8ee0-1060b47b1543" providerId="ADAL" clId="{A1C87BB0-6648-D64C-A9F1-214AFC6DBC13}" dt="2024-08-20T00:14:50.920" v="123"/>
        <pc:sldMkLst>
          <pc:docMk/>
          <pc:sldMk cId="2252176780" sldId="2147479556"/>
        </pc:sldMkLst>
      </pc:sldChg>
      <pc:sldChg chg="addSp delSp modSp add mod">
        <pc:chgData name="Pamela Fox" userId="05c421f6-d446-4f2a-8ee0-1060b47b1543" providerId="ADAL" clId="{A1C87BB0-6648-D64C-A9F1-214AFC6DBC13}" dt="2024-08-20T00:16:44.754" v="213" actId="14100"/>
        <pc:sldMkLst>
          <pc:docMk/>
          <pc:sldMk cId="1081826779" sldId="2147479557"/>
        </pc:sldMkLst>
        <pc:spChg chg="add mod">
          <ac:chgData name="Pamela Fox" userId="05c421f6-d446-4f2a-8ee0-1060b47b1543" providerId="ADAL" clId="{A1C87BB0-6648-D64C-A9F1-214AFC6DBC13}" dt="2024-08-20T00:16:23.609" v="206"/>
          <ac:spMkLst>
            <pc:docMk/>
            <pc:sldMk cId="1081826779" sldId="2147479557"/>
            <ac:spMk id="2" creationId="{BB02EF8E-3740-72BF-31B0-FE40B56E8549}"/>
          </ac:spMkLst>
        </pc:spChg>
        <pc:spChg chg="add mod">
          <ac:chgData name="Pamela Fox" userId="05c421f6-d446-4f2a-8ee0-1060b47b1543" providerId="ADAL" clId="{A1C87BB0-6648-D64C-A9F1-214AFC6DBC13}" dt="2024-08-20T00:16:25.637" v="208"/>
          <ac:spMkLst>
            <pc:docMk/>
            <pc:sldMk cId="1081826779" sldId="2147479557"/>
            <ac:spMk id="3" creationId="{9BF28886-13DF-9C5F-5B67-B3ACB5BD3C6E}"/>
          </ac:spMkLst>
        </pc:spChg>
        <pc:spChg chg="add del mod">
          <ac:chgData name="Pamela Fox" userId="05c421f6-d446-4f2a-8ee0-1060b47b1543" providerId="ADAL" clId="{A1C87BB0-6648-D64C-A9F1-214AFC6DBC13}" dt="2024-08-20T00:16:37.137" v="211" actId="478"/>
          <ac:spMkLst>
            <pc:docMk/>
            <pc:sldMk cId="1081826779" sldId="2147479557"/>
            <ac:spMk id="5" creationId="{68592F8E-FE2C-1913-7673-B320662FFEE5}"/>
          </ac:spMkLst>
        </pc:spChg>
        <pc:spChg chg="del">
          <ac:chgData name="Pamela Fox" userId="05c421f6-d446-4f2a-8ee0-1060b47b1543" providerId="ADAL" clId="{A1C87BB0-6648-D64C-A9F1-214AFC6DBC13}" dt="2024-08-20T00:16:34.765" v="209" actId="478"/>
          <ac:spMkLst>
            <pc:docMk/>
            <pc:sldMk cId="1081826779" sldId="2147479557"/>
            <ac:spMk id="6" creationId="{6EB2890D-B90C-6689-F8EB-320352876B69}"/>
          </ac:spMkLst>
        </pc:spChg>
        <pc:spChg chg="add mod">
          <ac:chgData name="Pamela Fox" userId="05c421f6-d446-4f2a-8ee0-1060b47b1543" providerId="ADAL" clId="{A1C87BB0-6648-D64C-A9F1-214AFC6DBC13}" dt="2024-08-20T00:16:42.183" v="212" actId="207"/>
          <ac:spMkLst>
            <pc:docMk/>
            <pc:sldMk cId="1081826779" sldId="2147479557"/>
            <ac:spMk id="7" creationId="{328C1B86-0A95-CE10-57FE-88019B4F56C1}"/>
          </ac:spMkLst>
        </pc:spChg>
        <pc:spChg chg="add mod">
          <ac:chgData name="Pamela Fox" userId="05c421f6-d446-4f2a-8ee0-1060b47b1543" providerId="ADAL" clId="{A1C87BB0-6648-D64C-A9F1-214AFC6DBC13}" dt="2024-08-20T00:16:35.020" v="210"/>
          <ac:spMkLst>
            <pc:docMk/>
            <pc:sldMk cId="1081826779" sldId="2147479557"/>
            <ac:spMk id="9" creationId="{0069FCD0-722B-BFC3-3DB0-1A96E64FA86F}"/>
          </ac:spMkLst>
        </pc:spChg>
        <pc:spChg chg="add mod">
          <ac:chgData name="Pamela Fox" userId="05c421f6-d446-4f2a-8ee0-1060b47b1543" providerId="ADAL" clId="{A1C87BB0-6648-D64C-A9F1-214AFC6DBC13}" dt="2024-08-20T00:16:44.754" v="213" actId="14100"/>
          <ac:spMkLst>
            <pc:docMk/>
            <pc:sldMk cId="1081826779" sldId="2147479557"/>
            <ac:spMk id="10" creationId="{4FEBA17A-39FB-4073-6005-B1A1539C9C9F}"/>
          </ac:spMkLst>
        </pc:spChg>
        <pc:spChg chg="add mod">
          <ac:chgData name="Pamela Fox" userId="05c421f6-d446-4f2a-8ee0-1060b47b1543" providerId="ADAL" clId="{A1C87BB0-6648-D64C-A9F1-214AFC6DBC13}" dt="2024-08-20T00:16:35.020" v="210"/>
          <ac:spMkLst>
            <pc:docMk/>
            <pc:sldMk cId="1081826779" sldId="2147479557"/>
            <ac:spMk id="12" creationId="{4637164C-6504-1838-5E7A-E2FFCC3DF888}"/>
          </ac:spMkLst>
        </pc:spChg>
        <pc:spChg chg="add mod">
          <ac:chgData name="Pamela Fox" userId="05c421f6-d446-4f2a-8ee0-1060b47b1543" providerId="ADAL" clId="{A1C87BB0-6648-D64C-A9F1-214AFC6DBC13}" dt="2024-08-20T00:16:35.020" v="210"/>
          <ac:spMkLst>
            <pc:docMk/>
            <pc:sldMk cId="1081826779" sldId="2147479557"/>
            <ac:spMk id="13" creationId="{4FA55233-C027-3813-0376-F283096BF6AF}"/>
          </ac:spMkLst>
        </pc:spChg>
        <pc:spChg chg="add mod">
          <ac:chgData name="Pamela Fox" userId="05c421f6-d446-4f2a-8ee0-1060b47b1543" providerId="ADAL" clId="{A1C87BB0-6648-D64C-A9F1-214AFC6DBC13}" dt="2024-08-20T00:16:35.020" v="210"/>
          <ac:spMkLst>
            <pc:docMk/>
            <pc:sldMk cId="1081826779" sldId="2147479557"/>
            <ac:spMk id="15" creationId="{A87B118D-4877-5EA9-1461-138D1CF81578}"/>
          </ac:spMkLst>
        </pc:spChg>
        <pc:spChg chg="mod">
          <ac:chgData name="Pamela Fox" userId="05c421f6-d446-4f2a-8ee0-1060b47b1543" providerId="ADAL" clId="{A1C87BB0-6648-D64C-A9F1-214AFC6DBC13}" dt="2024-08-20T00:16:18.824" v="204" actId="20577"/>
          <ac:spMkLst>
            <pc:docMk/>
            <pc:sldMk cId="1081826779" sldId="2147479557"/>
            <ac:spMk id="17" creationId="{5E634B16-AFA3-359D-6FDE-B3F5D4C49C3F}"/>
          </ac:spMkLst>
        </pc:spChg>
        <pc:picChg chg="add mod">
          <ac:chgData name="Pamela Fox" userId="05c421f6-d446-4f2a-8ee0-1060b47b1543" providerId="ADAL" clId="{A1C87BB0-6648-D64C-A9F1-214AFC6DBC13}" dt="2024-08-20T00:16:35.020" v="210"/>
          <ac:picMkLst>
            <pc:docMk/>
            <pc:sldMk cId="1081826779" sldId="2147479557"/>
            <ac:picMk id="8" creationId="{0475A0C4-1E84-1BDC-D39A-973FDA357D15}"/>
          </ac:picMkLst>
        </pc:picChg>
        <pc:cxnChg chg="add mod">
          <ac:chgData name="Pamela Fox" userId="05c421f6-d446-4f2a-8ee0-1060b47b1543" providerId="ADAL" clId="{A1C87BB0-6648-D64C-A9F1-214AFC6DBC13}" dt="2024-08-20T00:16:35.020" v="210"/>
          <ac:cxnSpMkLst>
            <pc:docMk/>
            <pc:sldMk cId="1081826779" sldId="2147479557"/>
            <ac:cxnSpMk id="11" creationId="{FA7E5606-2BD8-CD5E-2F22-64CBB2B2B211}"/>
          </ac:cxnSpMkLst>
        </pc:cxnChg>
        <pc:cxnChg chg="add mod">
          <ac:chgData name="Pamela Fox" userId="05c421f6-d446-4f2a-8ee0-1060b47b1543" providerId="ADAL" clId="{A1C87BB0-6648-D64C-A9F1-214AFC6DBC13}" dt="2024-08-20T00:16:35.020" v="210"/>
          <ac:cxnSpMkLst>
            <pc:docMk/>
            <pc:sldMk cId="1081826779" sldId="2147479557"/>
            <ac:cxnSpMk id="14" creationId="{9F8B7F85-2EC8-504F-B7F3-916306021AE6}"/>
          </ac:cxnSpMkLst>
        </pc:cxnChg>
      </pc:sldChg>
      <pc:sldChg chg="addSp delSp modSp new mod">
        <pc:chgData name="Pamela Fox" userId="05c421f6-d446-4f2a-8ee0-1060b47b1543" providerId="ADAL" clId="{A1C87BB0-6648-D64C-A9F1-214AFC6DBC13}" dt="2024-08-20T23:04:08.668" v="4295" actId="20577"/>
        <pc:sldMkLst>
          <pc:docMk/>
          <pc:sldMk cId="3567385353" sldId="2147479558"/>
        </pc:sldMkLst>
        <pc:spChg chg="mod">
          <ac:chgData name="Pamela Fox" userId="05c421f6-d446-4f2a-8ee0-1060b47b1543" providerId="ADAL" clId="{A1C87BB0-6648-D64C-A9F1-214AFC6DBC13}" dt="2024-08-20T23:04:08.668" v="4295" actId="20577"/>
          <ac:spMkLst>
            <pc:docMk/>
            <pc:sldMk cId="3567385353" sldId="2147479558"/>
            <ac:spMk id="2" creationId="{E8CF1EAA-10F3-66C1-A0E9-1638CEF294E8}"/>
          </ac:spMkLst>
        </pc:spChg>
        <pc:spChg chg="del">
          <ac:chgData name="Pamela Fox" userId="05c421f6-d446-4f2a-8ee0-1060b47b1543" providerId="ADAL" clId="{A1C87BB0-6648-D64C-A9F1-214AFC6DBC13}" dt="2024-08-20T00:17:04.543" v="235" actId="478"/>
          <ac:spMkLst>
            <pc:docMk/>
            <pc:sldMk cId="3567385353" sldId="2147479558"/>
            <ac:spMk id="3" creationId="{1EEA0D47-6389-F795-2991-5D40E8B3B875}"/>
          </ac:spMkLst>
        </pc:spChg>
        <pc:graphicFrameChg chg="add mod modGraphic">
          <ac:chgData name="Pamela Fox" userId="05c421f6-d446-4f2a-8ee0-1060b47b1543" providerId="ADAL" clId="{A1C87BB0-6648-D64C-A9F1-214AFC6DBC13}" dt="2024-08-20T23:04:03.307" v="4273" actId="2165"/>
          <ac:graphicFrameMkLst>
            <pc:docMk/>
            <pc:sldMk cId="3567385353" sldId="2147479558"/>
            <ac:graphicFrameMk id="4" creationId="{E0BB6109-1ECD-4064-3B3B-394BDC6B9601}"/>
          </ac:graphicFrameMkLst>
        </pc:graphicFrameChg>
      </pc:sldChg>
      <pc:sldChg chg="addSp delSp modSp new mod">
        <pc:chgData name="Pamela Fox" userId="05c421f6-d446-4f2a-8ee0-1060b47b1543" providerId="ADAL" clId="{A1C87BB0-6648-D64C-A9F1-214AFC6DBC13}" dt="2024-08-20T00:17:53.436" v="245" actId="478"/>
        <pc:sldMkLst>
          <pc:docMk/>
          <pc:sldMk cId="3910325947" sldId="2147479559"/>
        </pc:sldMkLst>
        <pc:spChg chg="mod">
          <ac:chgData name="Pamela Fox" userId="05c421f6-d446-4f2a-8ee0-1060b47b1543" providerId="ADAL" clId="{A1C87BB0-6648-D64C-A9F1-214AFC6DBC13}" dt="2024-08-20T00:17:41.564" v="241" actId="207"/>
          <ac:spMkLst>
            <pc:docMk/>
            <pc:sldMk cId="3910325947" sldId="2147479559"/>
            <ac:spMk id="2" creationId="{7E33B698-85CF-8836-9B59-6C0A79EDF4D0}"/>
          </ac:spMkLst>
        </pc:spChg>
        <pc:spChg chg="del">
          <ac:chgData name="Pamela Fox" userId="05c421f6-d446-4f2a-8ee0-1060b47b1543" providerId="ADAL" clId="{A1C87BB0-6648-D64C-A9F1-214AFC6DBC13}" dt="2024-08-20T00:17:53.436" v="245" actId="478"/>
          <ac:spMkLst>
            <pc:docMk/>
            <pc:sldMk cId="3910325947" sldId="2147479559"/>
            <ac:spMk id="3" creationId="{EBB1DCA5-8E36-47FB-82C1-E157CB3470F0}"/>
          </ac:spMkLst>
        </pc:spChg>
        <pc:spChg chg="add mod">
          <ac:chgData name="Pamela Fox" userId="05c421f6-d446-4f2a-8ee0-1060b47b1543" providerId="ADAL" clId="{A1C87BB0-6648-D64C-A9F1-214AFC6DBC13}" dt="2024-08-20T00:17:51.784" v="244" actId="207"/>
          <ac:spMkLst>
            <pc:docMk/>
            <pc:sldMk cId="3910325947" sldId="2147479559"/>
            <ac:spMk id="4" creationId="{E96F5908-60C7-5E94-B1B8-2537B6E803E6}"/>
          </ac:spMkLst>
        </pc:spChg>
        <pc:spChg chg="add mod">
          <ac:chgData name="Pamela Fox" userId="05c421f6-d446-4f2a-8ee0-1060b47b1543" providerId="ADAL" clId="{A1C87BB0-6648-D64C-A9F1-214AFC6DBC13}" dt="2024-08-20T00:17:48.988" v="243" actId="207"/>
          <ac:spMkLst>
            <pc:docMk/>
            <pc:sldMk cId="3910325947" sldId="2147479559"/>
            <ac:spMk id="6" creationId="{9C4553D0-63CC-200A-B9AD-9C1811DBA7A5}"/>
          </ac:spMkLst>
        </pc:spChg>
        <pc:picChg chg="add mod">
          <ac:chgData name="Pamela Fox" userId="05c421f6-d446-4f2a-8ee0-1060b47b1543" providerId="ADAL" clId="{A1C87BB0-6648-D64C-A9F1-214AFC6DBC13}" dt="2024-08-20T00:17:46.535" v="242"/>
          <ac:picMkLst>
            <pc:docMk/>
            <pc:sldMk cId="3910325947" sldId="2147479559"/>
            <ac:picMk id="5" creationId="{58D385A0-82A1-FB84-F4B8-ACDA82EB940E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00:18:21.745" v="298" actId="207"/>
        <pc:sldMkLst>
          <pc:docMk/>
          <pc:sldMk cId="1373500171" sldId="2147479560"/>
        </pc:sldMkLst>
        <pc:spChg chg="mod">
          <ac:chgData name="Pamela Fox" userId="05c421f6-d446-4f2a-8ee0-1060b47b1543" providerId="ADAL" clId="{A1C87BB0-6648-D64C-A9F1-214AFC6DBC13}" dt="2024-08-20T00:18:10.132" v="295" actId="20577"/>
          <ac:spMkLst>
            <pc:docMk/>
            <pc:sldMk cId="1373500171" sldId="2147479560"/>
            <ac:spMk id="2" creationId="{469A4CBB-E7FD-50E7-8223-81174E4B060A}"/>
          </ac:spMkLst>
        </pc:spChg>
        <pc:spChg chg="del">
          <ac:chgData name="Pamela Fox" userId="05c421f6-d446-4f2a-8ee0-1060b47b1543" providerId="ADAL" clId="{A1C87BB0-6648-D64C-A9F1-214AFC6DBC13}" dt="2024-08-20T00:18:16.458" v="296" actId="478"/>
          <ac:spMkLst>
            <pc:docMk/>
            <pc:sldMk cId="1373500171" sldId="2147479560"/>
            <ac:spMk id="4" creationId="{44B593CC-AF24-1E91-8899-0A54ED4D487D}"/>
          </ac:spMkLst>
        </pc:spChg>
        <pc:spChg chg="del">
          <ac:chgData name="Pamela Fox" userId="05c421f6-d446-4f2a-8ee0-1060b47b1543" providerId="ADAL" clId="{A1C87BB0-6648-D64C-A9F1-214AFC6DBC13}" dt="2024-08-20T00:18:16.458" v="296" actId="478"/>
          <ac:spMkLst>
            <pc:docMk/>
            <pc:sldMk cId="1373500171" sldId="2147479560"/>
            <ac:spMk id="6" creationId="{4D710BFB-C5AB-3F14-62BA-36632F74F1CA}"/>
          </ac:spMkLst>
        </pc:spChg>
        <pc:spChg chg="add mod">
          <ac:chgData name="Pamela Fox" userId="05c421f6-d446-4f2a-8ee0-1060b47b1543" providerId="ADAL" clId="{A1C87BB0-6648-D64C-A9F1-214AFC6DBC13}" dt="2024-08-20T00:18:21.745" v="298" actId="207"/>
          <ac:spMkLst>
            <pc:docMk/>
            <pc:sldMk cId="1373500171" sldId="2147479560"/>
            <ac:spMk id="7" creationId="{07C71B9D-7FAD-BD90-9AA6-395C86D64DFB}"/>
          </ac:spMkLst>
        </pc:spChg>
        <pc:picChg chg="add mod">
          <ac:chgData name="Pamela Fox" userId="05c421f6-d446-4f2a-8ee0-1060b47b1543" providerId="ADAL" clId="{A1C87BB0-6648-D64C-A9F1-214AFC6DBC13}" dt="2024-08-20T00:18:16.917" v="297"/>
          <ac:picMkLst>
            <pc:docMk/>
            <pc:sldMk cId="1373500171" sldId="2147479560"/>
            <ac:picMk id="3" creationId="{2AB115D8-C680-7624-D21B-61EC54A97144}"/>
          </ac:picMkLst>
        </pc:picChg>
        <pc:picChg chg="del">
          <ac:chgData name="Pamela Fox" userId="05c421f6-d446-4f2a-8ee0-1060b47b1543" providerId="ADAL" clId="{A1C87BB0-6648-D64C-A9F1-214AFC6DBC13}" dt="2024-08-20T00:18:16.458" v="296" actId="478"/>
          <ac:picMkLst>
            <pc:docMk/>
            <pc:sldMk cId="1373500171" sldId="2147479560"/>
            <ac:picMk id="5" creationId="{6D05DC96-DDED-1B6F-78BD-1C15B0600888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00:19:12.848" v="310" actId="207"/>
        <pc:sldMkLst>
          <pc:docMk/>
          <pc:sldMk cId="3002424863" sldId="2147479561"/>
        </pc:sldMkLst>
        <pc:spChg chg="mod">
          <ac:chgData name="Pamela Fox" userId="05c421f6-d446-4f2a-8ee0-1060b47b1543" providerId="ADAL" clId="{A1C87BB0-6648-D64C-A9F1-214AFC6DBC13}" dt="2024-08-20T00:18:32.809" v="306" actId="20577"/>
          <ac:spMkLst>
            <pc:docMk/>
            <pc:sldMk cId="3002424863" sldId="2147479561"/>
            <ac:spMk id="2" creationId="{82178912-4C94-4F82-1E41-04F4FA6716E5}"/>
          </ac:spMkLst>
        </pc:spChg>
        <pc:spChg chg="add mod">
          <ac:chgData name="Pamela Fox" userId="05c421f6-d446-4f2a-8ee0-1060b47b1543" providerId="ADAL" clId="{A1C87BB0-6648-D64C-A9F1-214AFC6DBC13}" dt="2024-08-20T00:19:12.848" v="310" actId="207"/>
          <ac:spMkLst>
            <pc:docMk/>
            <pc:sldMk cId="3002424863" sldId="2147479561"/>
            <ac:spMk id="4" creationId="{7FBBE396-E68D-0F66-2101-2BB508221210}"/>
          </ac:spMkLst>
        </pc:spChg>
        <pc:spChg chg="add mod">
          <ac:chgData name="Pamela Fox" userId="05c421f6-d446-4f2a-8ee0-1060b47b1543" providerId="ADAL" clId="{A1C87BB0-6648-D64C-A9F1-214AFC6DBC13}" dt="2024-08-20T00:19:06.665" v="308"/>
          <ac:spMkLst>
            <pc:docMk/>
            <pc:sldMk cId="3002424863" sldId="2147479561"/>
            <ac:spMk id="5" creationId="{91D2CF9B-D36F-66EE-ED5D-21C948944628}"/>
          </ac:spMkLst>
        </pc:spChg>
        <pc:spChg chg="del">
          <ac:chgData name="Pamela Fox" userId="05c421f6-d446-4f2a-8ee0-1060b47b1543" providerId="ADAL" clId="{A1C87BB0-6648-D64C-A9F1-214AFC6DBC13}" dt="2024-08-20T00:19:02.789" v="307" actId="478"/>
          <ac:spMkLst>
            <pc:docMk/>
            <pc:sldMk cId="3002424863" sldId="2147479561"/>
            <ac:spMk id="7" creationId="{67B987D7-7C55-F29D-C1F3-10E94454F944}"/>
          </ac:spMkLst>
        </pc:spChg>
        <pc:picChg chg="del">
          <ac:chgData name="Pamela Fox" userId="05c421f6-d446-4f2a-8ee0-1060b47b1543" providerId="ADAL" clId="{A1C87BB0-6648-D64C-A9F1-214AFC6DBC13}" dt="2024-08-20T00:19:02.789" v="307" actId="478"/>
          <ac:picMkLst>
            <pc:docMk/>
            <pc:sldMk cId="3002424863" sldId="2147479561"/>
            <ac:picMk id="3" creationId="{B1415B91-4E21-88F6-FEC6-D062C173ECA7}"/>
          </ac:picMkLst>
        </pc:picChg>
      </pc:sldChg>
      <pc:sldChg chg="addSp delSp modSp new mod">
        <pc:chgData name="Pamela Fox" userId="05c421f6-d446-4f2a-8ee0-1060b47b1543" providerId="ADAL" clId="{A1C87BB0-6648-D64C-A9F1-214AFC6DBC13}" dt="2024-08-20T00:19:29.411" v="337"/>
        <pc:sldMkLst>
          <pc:docMk/>
          <pc:sldMk cId="1227044768" sldId="2147479562"/>
        </pc:sldMkLst>
        <pc:spChg chg="mod">
          <ac:chgData name="Pamela Fox" userId="05c421f6-d446-4f2a-8ee0-1060b47b1543" providerId="ADAL" clId="{A1C87BB0-6648-D64C-A9F1-214AFC6DBC13}" dt="2024-08-20T00:19:23.504" v="335" actId="20577"/>
          <ac:spMkLst>
            <pc:docMk/>
            <pc:sldMk cId="1227044768" sldId="2147479562"/>
            <ac:spMk id="2" creationId="{3E885372-CD8F-B374-CBC4-7E4DF6A7E8D9}"/>
          </ac:spMkLst>
        </pc:spChg>
        <pc:spChg chg="del">
          <ac:chgData name="Pamela Fox" userId="05c421f6-d446-4f2a-8ee0-1060b47b1543" providerId="ADAL" clId="{A1C87BB0-6648-D64C-A9F1-214AFC6DBC13}" dt="2024-08-20T00:19:24.675" v="336" actId="478"/>
          <ac:spMkLst>
            <pc:docMk/>
            <pc:sldMk cId="1227044768" sldId="2147479562"/>
            <ac:spMk id="3" creationId="{1F718AE1-0E29-DC65-9D46-2CD1DC44DE30}"/>
          </ac:spMkLst>
        </pc:spChg>
        <pc:spChg chg="add mod">
          <ac:chgData name="Pamela Fox" userId="05c421f6-d446-4f2a-8ee0-1060b47b1543" providerId="ADAL" clId="{A1C87BB0-6648-D64C-A9F1-214AFC6DBC13}" dt="2024-08-20T00:19:29.411" v="337"/>
          <ac:spMkLst>
            <pc:docMk/>
            <pc:sldMk cId="1227044768" sldId="2147479562"/>
            <ac:spMk id="5" creationId="{142BFC27-F98E-6320-6F3A-E5F87A66BA7A}"/>
          </ac:spMkLst>
        </pc:spChg>
        <pc:spChg chg="add mod">
          <ac:chgData name="Pamela Fox" userId="05c421f6-d446-4f2a-8ee0-1060b47b1543" providerId="ADAL" clId="{A1C87BB0-6648-D64C-A9F1-214AFC6DBC13}" dt="2024-08-20T00:19:29.411" v="337"/>
          <ac:spMkLst>
            <pc:docMk/>
            <pc:sldMk cId="1227044768" sldId="2147479562"/>
            <ac:spMk id="7" creationId="{9D2599D5-A292-A0F5-A911-23B17BEFFF2C}"/>
          </ac:spMkLst>
        </pc:spChg>
        <pc:picChg chg="add mod">
          <ac:chgData name="Pamela Fox" userId="05c421f6-d446-4f2a-8ee0-1060b47b1543" providerId="ADAL" clId="{A1C87BB0-6648-D64C-A9F1-214AFC6DBC13}" dt="2024-08-20T00:19:29.411" v="337"/>
          <ac:picMkLst>
            <pc:docMk/>
            <pc:sldMk cId="1227044768" sldId="2147479562"/>
            <ac:picMk id="4" creationId="{FA35325C-C4C4-74B2-F90A-03973B84A3B5}"/>
          </ac:picMkLst>
        </pc:picChg>
        <pc:picChg chg="add mod">
          <ac:chgData name="Pamela Fox" userId="05c421f6-d446-4f2a-8ee0-1060b47b1543" providerId="ADAL" clId="{A1C87BB0-6648-D64C-A9F1-214AFC6DBC13}" dt="2024-08-20T00:19:29.411" v="337"/>
          <ac:picMkLst>
            <pc:docMk/>
            <pc:sldMk cId="1227044768" sldId="2147479562"/>
            <ac:picMk id="6" creationId="{7DA938E5-DADD-6D71-7A04-BDE9370D90DC}"/>
          </ac:picMkLst>
        </pc:picChg>
      </pc:sldChg>
      <pc:sldChg chg="addSp delSp modSp new mod modAnim">
        <pc:chgData name="Pamela Fox" userId="05c421f6-d446-4f2a-8ee0-1060b47b1543" providerId="ADAL" clId="{A1C87BB0-6648-D64C-A9F1-214AFC6DBC13}" dt="2024-08-20T00:20:05.483" v="374" actId="207"/>
        <pc:sldMkLst>
          <pc:docMk/>
          <pc:sldMk cId="3167078625" sldId="2147479563"/>
        </pc:sldMkLst>
        <pc:spChg chg="mod">
          <ac:chgData name="Pamela Fox" userId="05c421f6-d446-4f2a-8ee0-1060b47b1543" providerId="ADAL" clId="{A1C87BB0-6648-D64C-A9F1-214AFC6DBC13}" dt="2024-08-20T00:19:38.735" v="369" actId="20577"/>
          <ac:spMkLst>
            <pc:docMk/>
            <pc:sldMk cId="3167078625" sldId="2147479563"/>
            <ac:spMk id="2" creationId="{D73EB628-F4A4-4E21-DE13-764CE4C371A7}"/>
          </ac:spMkLst>
        </pc:spChg>
        <pc:spChg chg="del">
          <ac:chgData name="Pamela Fox" userId="05c421f6-d446-4f2a-8ee0-1060b47b1543" providerId="ADAL" clId="{A1C87BB0-6648-D64C-A9F1-214AFC6DBC13}" dt="2024-08-20T00:19:40.286" v="370" actId="478"/>
          <ac:spMkLst>
            <pc:docMk/>
            <pc:sldMk cId="3167078625" sldId="2147479563"/>
            <ac:spMk id="3" creationId="{39055F20-9674-52D6-F6E5-85AAC6A6944D}"/>
          </ac:spMkLst>
        </pc:spChg>
        <pc:spChg chg="add mod">
          <ac:chgData name="Pamela Fox" userId="05c421f6-d446-4f2a-8ee0-1060b47b1543" providerId="ADAL" clId="{A1C87BB0-6648-D64C-A9F1-214AFC6DBC13}" dt="2024-08-20T00:19:46.707" v="371"/>
          <ac:spMkLst>
            <pc:docMk/>
            <pc:sldMk cId="3167078625" sldId="2147479563"/>
            <ac:spMk id="4" creationId="{A71F7A9A-6907-64FC-E184-C1266B7EE644}"/>
          </ac:spMkLst>
        </pc:spChg>
        <pc:spChg chg="add mod">
          <ac:chgData name="Pamela Fox" userId="05c421f6-d446-4f2a-8ee0-1060b47b1543" providerId="ADAL" clId="{A1C87BB0-6648-D64C-A9F1-214AFC6DBC13}" dt="2024-08-20T00:19:46.707" v="371"/>
          <ac:spMkLst>
            <pc:docMk/>
            <pc:sldMk cId="3167078625" sldId="2147479563"/>
            <ac:spMk id="5" creationId="{CEFA74BB-4BB4-04B1-427D-8B6AD8EE1B58}"/>
          </ac:spMkLst>
        </pc:spChg>
        <pc:spChg chg="add mod">
          <ac:chgData name="Pamela Fox" userId="05c421f6-d446-4f2a-8ee0-1060b47b1543" providerId="ADAL" clId="{A1C87BB0-6648-D64C-A9F1-214AFC6DBC13}" dt="2024-08-20T00:19:46.707" v="371"/>
          <ac:spMkLst>
            <pc:docMk/>
            <pc:sldMk cId="3167078625" sldId="2147479563"/>
            <ac:spMk id="6" creationId="{E4DCDC2E-E057-304A-7122-9E9ED03D4304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7" creationId="{6A40BFD6-DB0D-0DEE-0706-E0BA0E2685A6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8" creationId="{E2D70E4D-04F6-5532-A2A8-4DE368953321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9" creationId="{1285C98B-FD8F-0F35-E7C7-58A7B3484656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10" creationId="{3901C97C-2C2B-8BB9-3252-AC53CAF9165C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11" creationId="{759E6AA4-622A-A8A1-CC37-0EC61B518638}"/>
          </ac:spMkLst>
        </pc:spChg>
        <pc:spChg chg="add mod">
          <ac:chgData name="Pamela Fox" userId="05c421f6-d446-4f2a-8ee0-1060b47b1543" providerId="ADAL" clId="{A1C87BB0-6648-D64C-A9F1-214AFC6DBC13}" dt="2024-08-20T00:20:05.483" v="374" actId="207"/>
          <ac:spMkLst>
            <pc:docMk/>
            <pc:sldMk cId="3167078625" sldId="2147479563"/>
            <ac:spMk id="12" creationId="{01D74813-CDD7-1453-A136-394CE246F6D1}"/>
          </ac:spMkLst>
        </pc:spChg>
        <pc:spChg chg="add mod">
          <ac:chgData name="Pamela Fox" userId="05c421f6-d446-4f2a-8ee0-1060b47b1543" providerId="ADAL" clId="{A1C87BB0-6648-D64C-A9F1-214AFC6DBC13}" dt="2024-08-20T00:19:58.049" v="373" actId="207"/>
          <ac:spMkLst>
            <pc:docMk/>
            <pc:sldMk cId="3167078625" sldId="2147479563"/>
            <ac:spMk id="13" creationId="{F9410189-7DEF-20F2-2181-DBC41782EEF3}"/>
          </ac:spMkLst>
        </pc:spChg>
        <pc:spChg chg="add mod">
          <ac:chgData name="Pamela Fox" userId="05c421f6-d446-4f2a-8ee0-1060b47b1543" providerId="ADAL" clId="{A1C87BB0-6648-D64C-A9F1-214AFC6DBC13}" dt="2024-08-20T00:19:58.049" v="373" actId="207"/>
          <ac:spMkLst>
            <pc:docMk/>
            <pc:sldMk cId="3167078625" sldId="2147479563"/>
            <ac:spMk id="14" creationId="{94491569-7471-7F28-A5CE-73CE5999CE43}"/>
          </ac:spMkLst>
        </pc:spChg>
        <pc:spChg chg="add mod">
          <ac:chgData name="Pamela Fox" userId="05c421f6-d446-4f2a-8ee0-1060b47b1543" providerId="ADAL" clId="{A1C87BB0-6648-D64C-A9F1-214AFC6DBC13}" dt="2024-08-20T00:19:58.049" v="373" actId="207"/>
          <ac:spMkLst>
            <pc:docMk/>
            <pc:sldMk cId="3167078625" sldId="2147479563"/>
            <ac:spMk id="15" creationId="{465F82BC-8C5B-4B15-0176-CF7457DD994B}"/>
          </ac:spMkLst>
        </pc:spChg>
      </pc:sldChg>
      <pc:sldChg chg="modSp add mod">
        <pc:chgData name="Pamela Fox" userId="05c421f6-d446-4f2a-8ee0-1060b47b1543" providerId="ADAL" clId="{A1C87BB0-6648-D64C-A9F1-214AFC6DBC13}" dt="2024-08-20T00:20:18.022" v="406" actId="20577"/>
        <pc:sldMkLst>
          <pc:docMk/>
          <pc:sldMk cId="1803744161" sldId="2147479564"/>
        </pc:sldMkLst>
        <pc:spChg chg="mod">
          <ac:chgData name="Pamela Fox" userId="05c421f6-d446-4f2a-8ee0-1060b47b1543" providerId="ADAL" clId="{A1C87BB0-6648-D64C-A9F1-214AFC6DBC13}" dt="2024-08-20T00:20:18.022" v="406" actId="20577"/>
          <ac:spMkLst>
            <pc:docMk/>
            <pc:sldMk cId="1803744161" sldId="2147479564"/>
            <ac:spMk id="2" creationId="{372A723E-F152-7654-BCD8-3FF717803D10}"/>
          </ac:spMkLst>
        </pc:spChg>
      </pc:sldChg>
      <pc:sldChg chg="addSp delSp modSp add mod ord delAnim modAnim">
        <pc:chgData name="Pamela Fox" userId="05c421f6-d446-4f2a-8ee0-1060b47b1543" providerId="ADAL" clId="{A1C87BB0-6648-D64C-A9F1-214AFC6DBC13}" dt="2024-08-20T00:20:44.759" v="413"/>
        <pc:sldMkLst>
          <pc:docMk/>
          <pc:sldMk cId="858110609" sldId="2147479565"/>
        </pc:sldMkLst>
        <pc:spChg chg="mod">
          <ac:chgData name="Pamela Fox" userId="05c421f6-d446-4f2a-8ee0-1060b47b1543" providerId="ADAL" clId="{A1C87BB0-6648-D64C-A9F1-214AFC6DBC13}" dt="2024-08-20T00:20:38.075" v="412" actId="207"/>
          <ac:spMkLst>
            <pc:docMk/>
            <pc:sldMk cId="858110609" sldId="2147479565"/>
            <ac:spMk id="2" creationId="{3C8D0D85-49E0-546C-1957-2C3B1B1880DF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3" creationId="{3B32986C-E1E0-B672-51DB-17D9FBFB73B3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4" creationId="{E99D255F-D1C9-3634-B96D-94D7EB5D088E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5" creationId="{AFBCA02E-1C22-EF8E-7438-9B9F7C957F63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6" creationId="{4B34A2D6-C6C6-167E-0DA1-1D906F35A0E6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7" creationId="{13EA6E02-71B9-513B-9F40-A8517023C4E0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8" creationId="{D8C25B71-57A6-717E-32A4-EBB4FA17D446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9" creationId="{0A1D93DD-7040-90AC-5DD8-DC623138EBCC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0" creationId="{4B6D3F70-2B4D-A406-2FAB-0139486A7AEC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1" creationId="{FD009DF3-880B-5E26-D0D0-78D80FFD9050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2" creationId="{44734B53-EA18-2B53-2A6D-106C048576B6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3" creationId="{010417E2-82D7-9DE1-DB37-44DE89C10B5A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4" creationId="{3A404BBB-1506-670A-513D-E2F806457D5B}"/>
          </ac:spMkLst>
        </pc:spChg>
        <pc:spChg chg="del">
          <ac:chgData name="Pamela Fox" userId="05c421f6-d446-4f2a-8ee0-1060b47b1543" providerId="ADAL" clId="{A1C87BB0-6648-D64C-A9F1-214AFC6DBC13}" dt="2024-08-20T00:20:31.715" v="410" actId="478"/>
          <ac:spMkLst>
            <pc:docMk/>
            <pc:sldMk cId="858110609" sldId="2147479565"/>
            <ac:spMk id="15" creationId="{5C4321DA-6454-16BE-20F9-412D00BBB2A8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17" creationId="{5B3EB23B-6307-C7E4-502F-1516FC83C8A1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18" creationId="{2CD8FEEC-3DF9-9465-14C4-26889A13D7CB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19" creationId="{3C580CDC-C1B6-0D9A-56C1-698942308ECD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1" creationId="{23A8EBE2-6AD9-8DCF-FE47-2F068C157347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2" creationId="{A3D3C999-FE47-0D28-2C7B-27CB3568ADEE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4" creationId="{AFF3F464-E7AC-1290-C912-7172645DB7A6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5" creationId="{627C13D3-54B7-1D66-88DF-6F22D8A82E7F}"/>
          </ac:spMkLst>
        </pc:spChg>
        <pc:spChg chg="add 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27" creationId="{0F586DB3-3783-1740-99CF-B79B28F8AD87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30" creationId="{9F42EBF4-18FF-7842-6375-8420BC139F3D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32" creationId="{AC474ED7-8B5F-250D-AC31-772712B100E4}"/>
          </ac:spMkLst>
        </pc:spChg>
        <pc:spChg chg="mod">
          <ac:chgData name="Pamela Fox" userId="05c421f6-d446-4f2a-8ee0-1060b47b1543" providerId="ADAL" clId="{A1C87BB0-6648-D64C-A9F1-214AFC6DBC13}" dt="2024-08-20T00:20:44.759" v="413"/>
          <ac:spMkLst>
            <pc:docMk/>
            <pc:sldMk cId="858110609" sldId="2147479565"/>
            <ac:spMk id="33" creationId="{FF3287C1-B856-81BE-7622-436BCAABE3C4}"/>
          </ac:spMkLst>
        </pc:spChg>
        <pc:grpChg chg="add mod">
          <ac:chgData name="Pamela Fox" userId="05c421f6-d446-4f2a-8ee0-1060b47b1543" providerId="ADAL" clId="{A1C87BB0-6648-D64C-A9F1-214AFC6DBC13}" dt="2024-08-20T00:20:44.759" v="413"/>
          <ac:grpSpMkLst>
            <pc:docMk/>
            <pc:sldMk cId="858110609" sldId="2147479565"/>
            <ac:grpSpMk id="23" creationId="{88307A12-D5E4-8433-C08A-79709E5A2215}"/>
          </ac:grpSpMkLst>
        </pc:grpChg>
        <pc:grpChg chg="add mod">
          <ac:chgData name="Pamela Fox" userId="05c421f6-d446-4f2a-8ee0-1060b47b1543" providerId="ADAL" clId="{A1C87BB0-6648-D64C-A9F1-214AFC6DBC13}" dt="2024-08-20T00:20:44.759" v="413"/>
          <ac:grpSpMkLst>
            <pc:docMk/>
            <pc:sldMk cId="858110609" sldId="2147479565"/>
            <ac:grpSpMk id="28" creationId="{8C4C0D4D-B687-C5BD-C08E-5D8EEA2B0264}"/>
          </ac:grpSpMkLst>
        </pc:grpChg>
        <pc:grpChg chg="mod">
          <ac:chgData name="Pamela Fox" userId="05c421f6-d446-4f2a-8ee0-1060b47b1543" providerId="ADAL" clId="{A1C87BB0-6648-D64C-A9F1-214AFC6DBC13}" dt="2024-08-20T00:20:44.759" v="413"/>
          <ac:grpSpMkLst>
            <pc:docMk/>
            <pc:sldMk cId="858110609" sldId="2147479565"/>
            <ac:grpSpMk id="31" creationId="{D639F50A-443D-1082-1B71-0C27CADBD3AC}"/>
          </ac:grpSpMkLst>
        </pc:grpChg>
        <pc:picChg chg="add mod">
          <ac:chgData name="Pamela Fox" userId="05c421f6-d446-4f2a-8ee0-1060b47b1543" providerId="ADAL" clId="{A1C87BB0-6648-D64C-A9F1-214AFC6DBC13}" dt="2024-08-20T00:20:44.759" v="413"/>
          <ac:picMkLst>
            <pc:docMk/>
            <pc:sldMk cId="858110609" sldId="2147479565"/>
            <ac:picMk id="16" creationId="{95ECDBF3-0AF3-C538-1684-DA59D944F8AF}"/>
          </ac:picMkLst>
        </pc:picChg>
        <pc:picChg chg="add mod">
          <ac:chgData name="Pamela Fox" userId="05c421f6-d446-4f2a-8ee0-1060b47b1543" providerId="ADAL" clId="{A1C87BB0-6648-D64C-A9F1-214AFC6DBC13}" dt="2024-08-20T00:20:44.759" v="413"/>
          <ac:picMkLst>
            <pc:docMk/>
            <pc:sldMk cId="858110609" sldId="2147479565"/>
            <ac:picMk id="20" creationId="{58489EEB-F1DC-B61B-BFBA-4C51EA57B6E9}"/>
          </ac:picMkLst>
        </pc:picChg>
        <pc:picChg chg="add mod">
          <ac:chgData name="Pamela Fox" userId="05c421f6-d446-4f2a-8ee0-1060b47b1543" providerId="ADAL" clId="{A1C87BB0-6648-D64C-A9F1-214AFC6DBC13}" dt="2024-08-20T00:20:44.759" v="413"/>
          <ac:picMkLst>
            <pc:docMk/>
            <pc:sldMk cId="858110609" sldId="2147479565"/>
            <ac:picMk id="26" creationId="{2AAFD11C-607C-62F9-E89F-2C6D58D41C31}"/>
          </ac:picMkLst>
        </pc:picChg>
        <pc:picChg chg="mod">
          <ac:chgData name="Pamela Fox" userId="05c421f6-d446-4f2a-8ee0-1060b47b1543" providerId="ADAL" clId="{A1C87BB0-6648-D64C-A9F1-214AFC6DBC13}" dt="2024-08-20T00:20:44.759" v="413"/>
          <ac:picMkLst>
            <pc:docMk/>
            <pc:sldMk cId="858110609" sldId="2147479565"/>
            <ac:picMk id="29" creationId="{5C47DACF-227F-7727-C68F-25C9F98998E8}"/>
          </ac:picMkLst>
        </pc:picChg>
      </pc:sldChg>
      <pc:sldChg chg="addSp delSp modSp add mod delAnim">
        <pc:chgData name="Pamela Fox" userId="05c421f6-d446-4f2a-8ee0-1060b47b1543" providerId="ADAL" clId="{A1C87BB0-6648-D64C-A9F1-214AFC6DBC13}" dt="2024-08-20T00:21:23.805" v="443"/>
        <pc:sldMkLst>
          <pc:docMk/>
          <pc:sldMk cId="933560322" sldId="2147479566"/>
        </pc:sldMkLst>
        <pc:spChg chg="mod">
          <ac:chgData name="Pamela Fox" userId="05c421f6-d446-4f2a-8ee0-1060b47b1543" providerId="ADAL" clId="{A1C87BB0-6648-D64C-A9F1-214AFC6DBC13}" dt="2024-08-20T00:21:09.596" v="438" actId="20577"/>
          <ac:spMkLst>
            <pc:docMk/>
            <pc:sldMk cId="933560322" sldId="2147479566"/>
            <ac:spMk id="2" creationId="{2ECCF752-FD9E-750F-7C8C-36303FF70915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3" creationId="{79E11001-8CCD-107F-236A-10ACE06E8BE0}"/>
          </ac:spMkLst>
        </pc:spChg>
        <pc:spChg chg="add mod">
          <ac:chgData name="Pamela Fox" userId="05c421f6-d446-4f2a-8ee0-1060b47b1543" providerId="ADAL" clId="{A1C87BB0-6648-D64C-A9F1-214AFC6DBC13}" dt="2024-08-20T00:21:23.805" v="443"/>
          <ac:spMkLst>
            <pc:docMk/>
            <pc:sldMk cId="933560322" sldId="2147479566"/>
            <ac:spMk id="6" creationId="{E395D061-1D0B-74EA-182C-EDD9EC9DEABC}"/>
          </ac:spMkLst>
        </pc:spChg>
        <pc:spChg chg="add mod">
          <ac:chgData name="Pamela Fox" userId="05c421f6-d446-4f2a-8ee0-1060b47b1543" providerId="ADAL" clId="{A1C87BB0-6648-D64C-A9F1-214AFC6DBC13}" dt="2024-08-20T00:21:23.805" v="443"/>
          <ac:spMkLst>
            <pc:docMk/>
            <pc:sldMk cId="933560322" sldId="2147479566"/>
            <ac:spMk id="7" creationId="{B00BAE0D-6F33-9D69-47B0-E2E5F20BFAF5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17" creationId="{009212E5-1BB7-7783-BD2C-5BD335AC3F6C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18" creationId="{1B210C00-29B8-789F-F804-DBF04F393A99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19" creationId="{A563DA4B-3A09-EAEC-9A8E-7BA00686ECB4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21" creationId="{BF08E284-75A4-BF96-9C19-CF0CD859E8EF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22" creationId="{86E22EB5-D7E7-3D41-6D01-2B6900D83473}"/>
          </ac:spMkLst>
        </pc:spChg>
        <pc:spChg chg="del">
          <ac:chgData name="Pamela Fox" userId="05c421f6-d446-4f2a-8ee0-1060b47b1543" providerId="ADAL" clId="{A1C87BB0-6648-D64C-A9F1-214AFC6DBC13}" dt="2024-08-20T00:21:17.893" v="439" actId="478"/>
          <ac:spMkLst>
            <pc:docMk/>
            <pc:sldMk cId="933560322" sldId="2147479566"/>
            <ac:spMk id="27" creationId="{9065DA85-90FD-87BE-E6E8-5B973446667F}"/>
          </ac:spMkLst>
        </pc:spChg>
        <pc:spChg chg="del topLvl">
          <ac:chgData name="Pamela Fox" userId="05c421f6-d446-4f2a-8ee0-1060b47b1543" providerId="ADAL" clId="{A1C87BB0-6648-D64C-A9F1-214AFC6DBC13}" dt="2024-08-20T00:21:20.758" v="440" actId="478"/>
          <ac:spMkLst>
            <pc:docMk/>
            <pc:sldMk cId="933560322" sldId="2147479566"/>
            <ac:spMk id="30" creationId="{E522C84A-5085-6A43-536A-B8C3806869EC}"/>
          </ac:spMkLst>
        </pc:spChg>
        <pc:spChg chg="mod">
          <ac:chgData name="Pamela Fox" userId="05c421f6-d446-4f2a-8ee0-1060b47b1543" providerId="ADAL" clId="{A1C87BB0-6648-D64C-A9F1-214AFC6DBC13}" dt="2024-08-20T00:21:22.237" v="441" actId="20577"/>
          <ac:spMkLst>
            <pc:docMk/>
            <pc:sldMk cId="933560322" sldId="2147479566"/>
            <ac:spMk id="33" creationId="{7957ABF6-ACEB-55E6-B1BF-FBEF0B576417}"/>
          </ac:spMkLst>
        </pc:spChg>
        <pc:grpChg chg="del">
          <ac:chgData name="Pamela Fox" userId="05c421f6-d446-4f2a-8ee0-1060b47b1543" providerId="ADAL" clId="{A1C87BB0-6648-D64C-A9F1-214AFC6DBC13}" dt="2024-08-20T00:21:17.893" v="439" actId="478"/>
          <ac:grpSpMkLst>
            <pc:docMk/>
            <pc:sldMk cId="933560322" sldId="2147479566"/>
            <ac:grpSpMk id="23" creationId="{0F62DCFA-10DA-3A13-14EF-DD2B48D5A9A5}"/>
          </ac:grpSpMkLst>
        </pc:grpChg>
        <pc:grpChg chg="del">
          <ac:chgData name="Pamela Fox" userId="05c421f6-d446-4f2a-8ee0-1060b47b1543" providerId="ADAL" clId="{A1C87BB0-6648-D64C-A9F1-214AFC6DBC13}" dt="2024-08-20T00:21:20.758" v="440" actId="478"/>
          <ac:grpSpMkLst>
            <pc:docMk/>
            <pc:sldMk cId="933560322" sldId="2147479566"/>
            <ac:grpSpMk id="28" creationId="{2962C979-C26A-B714-016B-91B0A2657BC2}"/>
          </ac:grpSpMkLst>
        </pc:grpChg>
        <pc:grpChg chg="del topLvl">
          <ac:chgData name="Pamela Fox" userId="05c421f6-d446-4f2a-8ee0-1060b47b1543" providerId="ADAL" clId="{A1C87BB0-6648-D64C-A9F1-214AFC6DBC13}" dt="2024-08-20T00:21:23.475" v="442" actId="478"/>
          <ac:grpSpMkLst>
            <pc:docMk/>
            <pc:sldMk cId="933560322" sldId="2147479566"/>
            <ac:grpSpMk id="31" creationId="{12CCD16C-7AA1-8A1E-673B-870B562E2020}"/>
          </ac:grpSpMkLst>
        </pc:grpChg>
        <pc:picChg chg="add mod">
          <ac:chgData name="Pamela Fox" userId="05c421f6-d446-4f2a-8ee0-1060b47b1543" providerId="ADAL" clId="{A1C87BB0-6648-D64C-A9F1-214AFC6DBC13}" dt="2024-08-20T00:21:23.805" v="443"/>
          <ac:picMkLst>
            <pc:docMk/>
            <pc:sldMk cId="933560322" sldId="2147479566"/>
            <ac:picMk id="4" creationId="{81B2EDB2-F638-A7BE-87D0-75DC9CF21EFB}"/>
          </ac:picMkLst>
        </pc:picChg>
        <pc:picChg chg="add mod">
          <ac:chgData name="Pamela Fox" userId="05c421f6-d446-4f2a-8ee0-1060b47b1543" providerId="ADAL" clId="{A1C87BB0-6648-D64C-A9F1-214AFC6DBC13}" dt="2024-08-20T00:21:23.805" v="443"/>
          <ac:picMkLst>
            <pc:docMk/>
            <pc:sldMk cId="933560322" sldId="2147479566"/>
            <ac:picMk id="5" creationId="{167C5233-B4D3-1795-274D-35402B3ED32A}"/>
          </ac:picMkLst>
        </pc:picChg>
        <pc:picChg chg="del">
          <ac:chgData name="Pamela Fox" userId="05c421f6-d446-4f2a-8ee0-1060b47b1543" providerId="ADAL" clId="{A1C87BB0-6648-D64C-A9F1-214AFC6DBC13}" dt="2024-08-20T00:21:17.893" v="439" actId="478"/>
          <ac:picMkLst>
            <pc:docMk/>
            <pc:sldMk cId="933560322" sldId="2147479566"/>
            <ac:picMk id="16" creationId="{8B28277A-E4E3-FD23-1ADB-C8994F74FC5B}"/>
          </ac:picMkLst>
        </pc:picChg>
        <pc:picChg chg="del">
          <ac:chgData name="Pamela Fox" userId="05c421f6-d446-4f2a-8ee0-1060b47b1543" providerId="ADAL" clId="{A1C87BB0-6648-D64C-A9F1-214AFC6DBC13}" dt="2024-08-20T00:21:17.893" v="439" actId="478"/>
          <ac:picMkLst>
            <pc:docMk/>
            <pc:sldMk cId="933560322" sldId="2147479566"/>
            <ac:picMk id="20" creationId="{6586B758-8A97-D76E-DA76-C869AF3A7DE5}"/>
          </ac:picMkLst>
        </pc:picChg>
        <pc:picChg chg="del">
          <ac:chgData name="Pamela Fox" userId="05c421f6-d446-4f2a-8ee0-1060b47b1543" providerId="ADAL" clId="{A1C87BB0-6648-D64C-A9F1-214AFC6DBC13}" dt="2024-08-20T00:21:17.893" v="439" actId="478"/>
          <ac:picMkLst>
            <pc:docMk/>
            <pc:sldMk cId="933560322" sldId="2147479566"/>
            <ac:picMk id="26" creationId="{1A97B695-4D71-5F1A-F636-883FB3283126}"/>
          </ac:picMkLst>
        </pc:picChg>
        <pc:picChg chg="del">
          <ac:chgData name="Pamela Fox" userId="05c421f6-d446-4f2a-8ee0-1060b47b1543" providerId="ADAL" clId="{A1C87BB0-6648-D64C-A9F1-214AFC6DBC13}" dt="2024-08-20T00:21:20.758" v="440" actId="478"/>
          <ac:picMkLst>
            <pc:docMk/>
            <pc:sldMk cId="933560322" sldId="2147479566"/>
            <ac:picMk id="29" creationId="{6FA9C162-1160-2AA7-93B5-25AA5384EA8D}"/>
          </ac:picMkLst>
        </pc:picChg>
      </pc:sldChg>
      <pc:sldChg chg="addSp delSp modSp new mod ord">
        <pc:chgData name="Pamela Fox" userId="05c421f6-d446-4f2a-8ee0-1060b47b1543" providerId="ADAL" clId="{A1C87BB0-6648-D64C-A9F1-214AFC6DBC13}" dt="2024-08-20T21:06:02.070" v="2762" actId="114"/>
        <pc:sldMkLst>
          <pc:docMk/>
          <pc:sldMk cId="2072758822" sldId="2147479567"/>
        </pc:sldMkLst>
        <pc:spChg chg="mod">
          <ac:chgData name="Pamela Fox" userId="05c421f6-d446-4f2a-8ee0-1060b47b1543" providerId="ADAL" clId="{A1C87BB0-6648-D64C-A9F1-214AFC6DBC13}" dt="2024-08-20T00:21:32.113" v="459" actId="20577"/>
          <ac:spMkLst>
            <pc:docMk/>
            <pc:sldMk cId="2072758822" sldId="2147479567"/>
            <ac:spMk id="2" creationId="{C8BAAB0B-EFA6-6DA4-D5CD-C81739DCCBB8}"/>
          </ac:spMkLst>
        </pc:spChg>
        <pc:spChg chg="del">
          <ac:chgData name="Pamela Fox" userId="05c421f6-d446-4f2a-8ee0-1060b47b1543" providerId="ADAL" clId="{A1C87BB0-6648-D64C-A9F1-214AFC6DBC13}" dt="2024-08-20T00:21:37.175" v="460" actId="478"/>
          <ac:spMkLst>
            <pc:docMk/>
            <pc:sldMk cId="2072758822" sldId="2147479567"/>
            <ac:spMk id="3" creationId="{8342957A-0C23-B89B-90A9-B93682692742}"/>
          </ac:spMkLst>
        </pc:spChg>
        <pc:graphicFrameChg chg="add mod modGraphic">
          <ac:chgData name="Pamela Fox" userId="05c421f6-d446-4f2a-8ee0-1060b47b1543" providerId="ADAL" clId="{A1C87BB0-6648-D64C-A9F1-214AFC6DBC13}" dt="2024-08-20T21:06:02.070" v="2762" actId="114"/>
          <ac:graphicFrameMkLst>
            <pc:docMk/>
            <pc:sldMk cId="2072758822" sldId="2147479567"/>
            <ac:graphicFrameMk id="4" creationId="{B93F23C5-466A-408A-AE42-B2715437D952}"/>
          </ac:graphicFrameMkLst>
        </pc:graphicFrameChg>
      </pc:sldChg>
      <pc:sldChg chg="addSp delSp modSp add mod ord">
        <pc:chgData name="Pamela Fox" userId="05c421f6-d446-4f2a-8ee0-1060b47b1543" providerId="ADAL" clId="{A1C87BB0-6648-D64C-A9F1-214AFC6DBC13}" dt="2024-08-20T20:57:04.606" v="2393" actId="478"/>
        <pc:sldMkLst>
          <pc:docMk/>
          <pc:sldMk cId="2024054750" sldId="2147479568"/>
        </pc:sldMkLst>
        <pc:spChg chg="mod">
          <ac:chgData name="Pamela Fox" userId="05c421f6-d446-4f2a-8ee0-1060b47b1543" providerId="ADAL" clId="{A1C87BB0-6648-D64C-A9F1-214AFC6DBC13}" dt="2024-08-20T00:21:52.417" v="494" actId="20577"/>
          <ac:spMkLst>
            <pc:docMk/>
            <pc:sldMk cId="2024054750" sldId="2147479568"/>
            <ac:spMk id="2" creationId="{44FC952C-740C-4686-4AAE-0FB4BA4090B3}"/>
          </ac:spMkLst>
        </pc:spChg>
        <pc:spChg chg="add mod">
          <ac:chgData name="Pamela Fox" userId="05c421f6-d446-4f2a-8ee0-1060b47b1543" providerId="ADAL" clId="{A1C87BB0-6648-D64C-A9F1-214AFC6DBC13}" dt="2024-08-20T17:08:24.496" v="1490" actId="554"/>
          <ac:spMkLst>
            <pc:docMk/>
            <pc:sldMk cId="2024054750" sldId="2147479568"/>
            <ac:spMk id="3" creationId="{7A51926E-9A00-D910-9467-CCFAD4F0CB5D}"/>
          </ac:spMkLst>
        </pc:spChg>
        <pc:spChg chg="add mod">
          <ac:chgData name="Pamela Fox" userId="05c421f6-d446-4f2a-8ee0-1060b47b1543" providerId="ADAL" clId="{A1C87BB0-6648-D64C-A9F1-214AFC6DBC13}" dt="2024-08-20T20:57:00.615" v="2392" actId="1076"/>
          <ac:spMkLst>
            <pc:docMk/>
            <pc:sldMk cId="2024054750" sldId="2147479568"/>
            <ac:spMk id="6" creationId="{45AB5D8F-11C0-2E2D-0BA8-701A999B6E36}"/>
          </ac:spMkLst>
        </pc:spChg>
        <pc:spChg chg="add mod">
          <ac:chgData name="Pamela Fox" userId="05c421f6-d446-4f2a-8ee0-1060b47b1543" providerId="ADAL" clId="{A1C87BB0-6648-D64C-A9F1-214AFC6DBC13}" dt="2024-08-20T20:57:00.615" v="2392" actId="1076"/>
          <ac:spMkLst>
            <pc:docMk/>
            <pc:sldMk cId="2024054750" sldId="2147479568"/>
            <ac:spMk id="7" creationId="{F102AF83-9F2A-58A3-C6B5-54B8B5B1D62B}"/>
          </ac:spMkLst>
        </pc:spChg>
        <pc:spChg chg="add mod">
          <ac:chgData name="Pamela Fox" userId="05c421f6-d446-4f2a-8ee0-1060b47b1543" providerId="ADAL" clId="{A1C87BB0-6648-D64C-A9F1-214AFC6DBC13}" dt="2024-08-20T20:57:00.615" v="2392" actId="1076"/>
          <ac:spMkLst>
            <pc:docMk/>
            <pc:sldMk cId="2024054750" sldId="2147479568"/>
            <ac:spMk id="8" creationId="{C5397A72-4D9C-F05B-C898-2B94C7A14E7D}"/>
          </ac:spMkLst>
        </pc:spChg>
        <pc:spChg chg="add mod">
          <ac:chgData name="Pamela Fox" userId="05c421f6-d446-4f2a-8ee0-1060b47b1543" providerId="ADAL" clId="{A1C87BB0-6648-D64C-A9F1-214AFC6DBC13}" dt="2024-08-20T20:55:00.696" v="2335" actId="13926"/>
          <ac:spMkLst>
            <pc:docMk/>
            <pc:sldMk cId="2024054750" sldId="2147479568"/>
            <ac:spMk id="10" creationId="{5484D106-2CD1-170B-7F26-26FA58C5EFC6}"/>
          </ac:spMkLst>
        </pc:spChg>
        <pc:spChg chg="add del mod">
          <ac:chgData name="Pamela Fox" userId="05c421f6-d446-4f2a-8ee0-1060b47b1543" providerId="ADAL" clId="{A1C87BB0-6648-D64C-A9F1-214AFC6DBC13}" dt="2024-08-20T20:57:04.606" v="2393" actId="478"/>
          <ac:spMkLst>
            <pc:docMk/>
            <pc:sldMk cId="2024054750" sldId="2147479568"/>
            <ac:spMk id="11" creationId="{0A85C2D3-CCEA-A150-5AC1-F44F33F32D6E}"/>
          </ac:spMkLst>
        </pc:spChg>
        <pc:spChg chg="add del mod">
          <ac:chgData name="Pamela Fox" userId="05c421f6-d446-4f2a-8ee0-1060b47b1543" providerId="ADAL" clId="{A1C87BB0-6648-D64C-A9F1-214AFC6DBC13}" dt="2024-08-20T17:08:00.414" v="1482" actId="478"/>
          <ac:spMkLst>
            <pc:docMk/>
            <pc:sldMk cId="2024054750" sldId="2147479568"/>
            <ac:spMk id="12" creationId="{38B6117A-4B74-FD98-C580-11FCE2ABD2DC}"/>
          </ac:spMkLst>
        </pc:spChg>
        <pc:spChg chg="add mod">
          <ac:chgData name="Pamela Fox" userId="05c421f6-d446-4f2a-8ee0-1060b47b1543" providerId="ADAL" clId="{A1C87BB0-6648-D64C-A9F1-214AFC6DBC13}" dt="2024-08-20T17:08:27.198" v="1491" actId="1076"/>
          <ac:spMkLst>
            <pc:docMk/>
            <pc:sldMk cId="2024054750" sldId="2147479568"/>
            <ac:spMk id="14" creationId="{573197C4-4926-ECFC-3A32-64F839CD97CF}"/>
          </ac:spMkLst>
        </pc:spChg>
        <pc:graphicFrameChg chg="del">
          <ac:chgData name="Pamela Fox" userId="05c421f6-d446-4f2a-8ee0-1060b47b1543" providerId="ADAL" clId="{A1C87BB0-6648-D64C-A9F1-214AFC6DBC13}" dt="2024-08-20T00:21:53.857" v="495" actId="478"/>
          <ac:graphicFrameMkLst>
            <pc:docMk/>
            <pc:sldMk cId="2024054750" sldId="2147479568"/>
            <ac:graphicFrameMk id="4" creationId="{4613B84E-50BF-C7EA-087B-90E77693E373}"/>
          </ac:graphicFrameMkLst>
        </pc:graphicFrameChg>
        <pc:picChg chg="add del mod modCrop">
          <ac:chgData name="Pamela Fox" userId="05c421f6-d446-4f2a-8ee0-1060b47b1543" providerId="ADAL" clId="{A1C87BB0-6648-D64C-A9F1-214AFC6DBC13}" dt="2024-08-20T20:55:29.169" v="2341" actId="732"/>
          <ac:picMkLst>
            <pc:docMk/>
            <pc:sldMk cId="2024054750" sldId="2147479568"/>
            <ac:picMk id="4" creationId="{FAE33AC1-6BF8-2794-F932-9DABF08AC8E2}"/>
          </ac:picMkLst>
        </pc:picChg>
        <pc:cxnChg chg="add mod">
          <ac:chgData name="Pamela Fox" userId="05c421f6-d446-4f2a-8ee0-1060b47b1543" providerId="ADAL" clId="{A1C87BB0-6648-D64C-A9F1-214AFC6DBC13}" dt="2024-08-20T00:21:58.306" v="496"/>
          <ac:cxnSpMkLst>
            <pc:docMk/>
            <pc:sldMk cId="2024054750" sldId="2147479568"/>
            <ac:cxnSpMk id="5" creationId="{74809AE0-243F-F767-D348-CB24A0913F1D}"/>
          </ac:cxnSpMkLst>
        </pc:cxnChg>
      </pc:sldChg>
      <pc:sldChg chg="addSp delSp modSp new mod ord">
        <pc:chgData name="Pamela Fox" userId="05c421f6-d446-4f2a-8ee0-1060b47b1543" providerId="ADAL" clId="{A1C87BB0-6648-D64C-A9F1-214AFC6DBC13}" dt="2024-08-20T23:05:20.780" v="4296" actId="113"/>
        <pc:sldMkLst>
          <pc:docMk/>
          <pc:sldMk cId="318933219" sldId="2147479569"/>
        </pc:sldMkLst>
        <pc:spChg chg="mod">
          <ac:chgData name="Pamela Fox" userId="05c421f6-d446-4f2a-8ee0-1060b47b1543" providerId="ADAL" clId="{A1C87BB0-6648-D64C-A9F1-214AFC6DBC13}" dt="2024-08-20T00:22:38.443" v="525" actId="20577"/>
          <ac:spMkLst>
            <pc:docMk/>
            <pc:sldMk cId="318933219" sldId="2147479569"/>
            <ac:spMk id="2" creationId="{80E5BAD1-C52E-F5B0-E94A-DEB912F074FD}"/>
          </ac:spMkLst>
        </pc:spChg>
        <pc:spChg chg="del">
          <ac:chgData name="Pamela Fox" userId="05c421f6-d446-4f2a-8ee0-1060b47b1543" providerId="ADAL" clId="{A1C87BB0-6648-D64C-A9F1-214AFC6DBC13}" dt="2024-08-20T00:22:44.454" v="526" actId="478"/>
          <ac:spMkLst>
            <pc:docMk/>
            <pc:sldMk cId="318933219" sldId="2147479569"/>
            <ac:spMk id="3" creationId="{D1A4F76F-9A52-3E81-6118-CF1473BB454E}"/>
          </ac:spMkLst>
        </pc:spChg>
        <pc:spChg chg="add mod">
          <ac:chgData name="Pamela Fox" userId="05c421f6-d446-4f2a-8ee0-1060b47b1543" providerId="ADAL" clId="{A1C87BB0-6648-D64C-A9F1-214AFC6DBC13}" dt="2024-08-20T20:55:35.935" v="2350" actId="20577"/>
          <ac:spMkLst>
            <pc:docMk/>
            <pc:sldMk cId="318933219" sldId="2147479569"/>
            <ac:spMk id="5" creationId="{41CD183A-65A1-CBC9-956B-FA45BE5E6780}"/>
          </ac:spMkLst>
        </pc:spChg>
        <pc:spChg chg="add mod">
          <ac:chgData name="Pamela Fox" userId="05c421f6-d446-4f2a-8ee0-1060b47b1543" providerId="ADAL" clId="{A1C87BB0-6648-D64C-A9F1-214AFC6DBC13}" dt="2024-08-20T23:05:20.780" v="4296" actId="113"/>
          <ac:spMkLst>
            <pc:docMk/>
            <pc:sldMk cId="318933219" sldId="2147479569"/>
            <ac:spMk id="6" creationId="{13717051-8B37-E235-432F-4C25FDD60742}"/>
          </ac:spMkLst>
        </pc:spChg>
        <pc:picChg chg="add mod">
          <ac:chgData name="Pamela Fox" userId="05c421f6-d446-4f2a-8ee0-1060b47b1543" providerId="ADAL" clId="{A1C87BB0-6648-D64C-A9F1-214AFC6DBC13}" dt="2024-08-20T00:22:44.788" v="527"/>
          <ac:picMkLst>
            <pc:docMk/>
            <pc:sldMk cId="318933219" sldId="2147479569"/>
            <ac:picMk id="4" creationId="{D51C9CE8-397E-25B8-5092-E8D7AF044A32}"/>
          </ac:picMkLst>
        </pc:picChg>
      </pc:sldChg>
      <pc:sldChg chg="addSp delSp modSp add mod ord">
        <pc:chgData name="Pamela Fox" userId="05c421f6-d446-4f2a-8ee0-1060b47b1543" providerId="ADAL" clId="{A1C87BB0-6648-D64C-A9F1-214AFC6DBC13}" dt="2024-08-20T20:55:22.314" v="2339" actId="20577"/>
        <pc:sldMkLst>
          <pc:docMk/>
          <pc:sldMk cId="1105684013" sldId="2147479570"/>
        </pc:sldMkLst>
        <pc:spChg chg="mod">
          <ac:chgData name="Pamela Fox" userId="05c421f6-d446-4f2a-8ee0-1060b47b1543" providerId="ADAL" clId="{A1C87BB0-6648-D64C-A9F1-214AFC6DBC13}" dt="2024-08-20T00:23:07.425" v="568" actId="20577"/>
          <ac:spMkLst>
            <pc:docMk/>
            <pc:sldMk cId="1105684013" sldId="2147479570"/>
            <ac:spMk id="2" creationId="{A127D278-0CCE-5C93-97DF-F13D2831D364}"/>
          </ac:spMkLst>
        </pc:spChg>
        <pc:spChg chg="add mod">
          <ac:chgData name="Pamela Fox" userId="05c421f6-d446-4f2a-8ee0-1060b47b1543" providerId="ADAL" clId="{A1C87BB0-6648-D64C-A9F1-214AFC6DBC13}" dt="2024-08-20T00:23:16.895" v="571" actId="207"/>
          <ac:spMkLst>
            <pc:docMk/>
            <pc:sldMk cId="1105684013" sldId="2147479570"/>
            <ac:spMk id="3" creationId="{A330BDB5-831F-A28F-23F6-395992A07DEE}"/>
          </ac:spMkLst>
        </pc:spChg>
        <pc:spChg chg="del">
          <ac:chgData name="Pamela Fox" userId="05c421f6-d446-4f2a-8ee0-1060b47b1543" providerId="ADAL" clId="{A1C87BB0-6648-D64C-A9F1-214AFC6DBC13}" dt="2024-08-20T00:23:22.347" v="572" actId="478"/>
          <ac:spMkLst>
            <pc:docMk/>
            <pc:sldMk cId="1105684013" sldId="2147479570"/>
            <ac:spMk id="5" creationId="{2C4D6E4E-D2C2-78ED-3957-4EC9B07EBDA8}"/>
          </ac:spMkLst>
        </pc:spChg>
        <pc:spChg chg="del">
          <ac:chgData name="Pamela Fox" userId="05c421f6-d446-4f2a-8ee0-1060b47b1543" providerId="ADAL" clId="{A1C87BB0-6648-D64C-A9F1-214AFC6DBC13}" dt="2024-08-20T00:23:13.419" v="569" actId="478"/>
          <ac:spMkLst>
            <pc:docMk/>
            <pc:sldMk cId="1105684013" sldId="2147479570"/>
            <ac:spMk id="6" creationId="{0564017C-B734-73C7-9280-13AAFD6C7B62}"/>
          </ac:spMkLst>
        </pc:spChg>
        <pc:spChg chg="add mod">
          <ac:chgData name="Pamela Fox" userId="05c421f6-d446-4f2a-8ee0-1060b47b1543" providerId="ADAL" clId="{A1C87BB0-6648-D64C-A9F1-214AFC6DBC13}" dt="2024-08-20T20:55:22.314" v="2339" actId="20577"/>
          <ac:spMkLst>
            <pc:docMk/>
            <pc:sldMk cId="1105684013" sldId="2147479570"/>
            <ac:spMk id="7" creationId="{0307E495-9A20-9BE0-0F83-4F5ABD6ABB99}"/>
          </ac:spMkLst>
        </pc:spChg>
        <pc:picChg chg="del">
          <ac:chgData name="Pamela Fox" userId="05c421f6-d446-4f2a-8ee0-1060b47b1543" providerId="ADAL" clId="{A1C87BB0-6648-D64C-A9F1-214AFC6DBC13}" dt="2024-08-20T00:23:27.900" v="575" actId="478"/>
          <ac:picMkLst>
            <pc:docMk/>
            <pc:sldMk cId="1105684013" sldId="2147479570"/>
            <ac:picMk id="4" creationId="{E246FA98-BDEC-238A-0585-064167A6B947}"/>
          </ac:picMkLst>
        </pc:picChg>
        <pc:picChg chg="add mod">
          <ac:chgData name="Pamela Fox" userId="05c421f6-d446-4f2a-8ee0-1060b47b1543" providerId="ADAL" clId="{A1C87BB0-6648-D64C-A9F1-214AFC6DBC13}" dt="2024-08-20T00:23:31.519" v="577" actId="1076"/>
          <ac:picMkLst>
            <pc:docMk/>
            <pc:sldMk cId="1105684013" sldId="2147479570"/>
            <ac:picMk id="8" creationId="{2B4ED4F6-9BC0-802A-6919-E6B52915B3D0}"/>
          </ac:picMkLst>
        </pc:picChg>
      </pc:sldChg>
      <pc:sldChg chg="addSp delSp modSp add mod ord">
        <pc:chgData name="Pamela Fox" userId="05c421f6-d446-4f2a-8ee0-1060b47b1543" providerId="ADAL" clId="{A1C87BB0-6648-D64C-A9F1-214AFC6DBC13}" dt="2024-08-20T20:12:22.976" v="2042" actId="20577"/>
        <pc:sldMkLst>
          <pc:docMk/>
          <pc:sldMk cId="109366895" sldId="2147479571"/>
        </pc:sldMkLst>
        <pc:spChg chg="mod">
          <ac:chgData name="Pamela Fox" userId="05c421f6-d446-4f2a-8ee0-1060b47b1543" providerId="ADAL" clId="{A1C87BB0-6648-D64C-A9F1-214AFC6DBC13}" dt="2024-08-20T17:20:12.641" v="1708" actId="20577"/>
          <ac:spMkLst>
            <pc:docMk/>
            <pc:sldMk cId="109366895" sldId="2147479571"/>
            <ac:spMk id="2" creationId="{ACF866C7-31BF-E0C9-1A1A-E3ADA6FA9961}"/>
          </ac:spMkLst>
        </pc:spChg>
        <pc:spChg chg="del">
          <ac:chgData name="Pamela Fox" userId="05c421f6-d446-4f2a-8ee0-1060b47b1543" providerId="ADAL" clId="{A1C87BB0-6648-D64C-A9F1-214AFC6DBC13}" dt="2024-08-20T00:24:01.381" v="622" actId="478"/>
          <ac:spMkLst>
            <pc:docMk/>
            <pc:sldMk cId="109366895" sldId="2147479571"/>
            <ac:spMk id="3" creationId="{4DECD5E5-43A4-DC49-8CEB-7DDE9C843E73}"/>
          </ac:spMkLst>
        </pc:spChg>
        <pc:spChg chg="add del mod">
          <ac:chgData name="Pamela Fox" userId="05c421f6-d446-4f2a-8ee0-1060b47b1543" providerId="ADAL" clId="{A1C87BB0-6648-D64C-A9F1-214AFC6DBC13}" dt="2024-08-20T20:10:05.746" v="2020" actId="478"/>
          <ac:spMkLst>
            <pc:docMk/>
            <pc:sldMk cId="109366895" sldId="2147479571"/>
            <ac:spMk id="3" creationId="{C03BF970-F550-E17E-BC5A-2059B77AB1D6}"/>
          </ac:spMkLst>
        </pc:spChg>
        <pc:spChg chg="add mod">
          <ac:chgData name="Pamela Fox" userId="05c421f6-d446-4f2a-8ee0-1060b47b1543" providerId="ADAL" clId="{A1C87BB0-6648-D64C-A9F1-214AFC6DBC13}" dt="2024-08-20T00:24:05.019" v="624"/>
          <ac:spMkLst>
            <pc:docMk/>
            <pc:sldMk cId="109366895" sldId="2147479571"/>
            <ac:spMk id="5" creationId="{888215FB-CE17-4D98-4B7D-FB3AB2EE6993}"/>
          </ac:spMkLst>
        </pc:spChg>
        <pc:spChg chg="add mod">
          <ac:chgData name="Pamela Fox" userId="05c421f6-d446-4f2a-8ee0-1060b47b1543" providerId="ADAL" clId="{A1C87BB0-6648-D64C-A9F1-214AFC6DBC13}" dt="2024-08-20T20:12:22.976" v="2042" actId="20577"/>
          <ac:spMkLst>
            <pc:docMk/>
            <pc:sldMk cId="109366895" sldId="2147479571"/>
            <ac:spMk id="6" creationId="{97E273F0-357E-89B4-3BA3-85980816DDA3}"/>
          </ac:spMkLst>
        </pc:spChg>
        <pc:spChg chg="del">
          <ac:chgData name="Pamela Fox" userId="05c421f6-d446-4f2a-8ee0-1060b47b1543" providerId="ADAL" clId="{A1C87BB0-6648-D64C-A9F1-214AFC6DBC13}" dt="2024-08-20T00:24:03.427" v="623" actId="478"/>
          <ac:spMkLst>
            <pc:docMk/>
            <pc:sldMk cId="109366895" sldId="2147479571"/>
            <ac:spMk id="7" creationId="{9DC9641D-3D05-A8D1-B67D-3F6A91721F0D}"/>
          </ac:spMkLst>
        </pc:spChg>
        <pc:spChg chg="add mod">
          <ac:chgData name="Pamela Fox" userId="05c421f6-d446-4f2a-8ee0-1060b47b1543" providerId="ADAL" clId="{A1C87BB0-6648-D64C-A9F1-214AFC6DBC13}" dt="2024-08-20T20:10:56.181" v="2029" actId="20577"/>
          <ac:spMkLst>
            <pc:docMk/>
            <pc:sldMk cId="109366895" sldId="2147479571"/>
            <ac:spMk id="9" creationId="{3E5EF2B1-8E36-E3FE-BD73-16800BA1DC8E}"/>
          </ac:spMkLst>
        </pc:spChg>
        <pc:picChg chg="add mod">
          <ac:chgData name="Pamela Fox" userId="05c421f6-d446-4f2a-8ee0-1060b47b1543" providerId="ADAL" clId="{A1C87BB0-6648-D64C-A9F1-214AFC6DBC13}" dt="2024-08-20T00:24:07.594" v="625" actId="1076"/>
          <ac:picMkLst>
            <pc:docMk/>
            <pc:sldMk cId="109366895" sldId="2147479571"/>
            <ac:picMk id="4" creationId="{84EC0A69-D592-3565-3C2E-5DEF00DCA02B}"/>
          </ac:picMkLst>
        </pc:picChg>
        <pc:picChg chg="del">
          <ac:chgData name="Pamela Fox" userId="05c421f6-d446-4f2a-8ee0-1060b47b1543" providerId="ADAL" clId="{A1C87BB0-6648-D64C-A9F1-214AFC6DBC13}" dt="2024-08-20T00:23:50.003" v="619" actId="478"/>
          <ac:picMkLst>
            <pc:docMk/>
            <pc:sldMk cId="109366895" sldId="2147479571"/>
            <ac:picMk id="8" creationId="{4BD6C094-A2D3-2BD0-2F7C-F00B9CB55A82}"/>
          </ac:picMkLst>
        </pc:picChg>
        <pc:picChg chg="add mod">
          <ac:chgData name="Pamela Fox" userId="05c421f6-d446-4f2a-8ee0-1060b47b1543" providerId="ADAL" clId="{A1C87BB0-6648-D64C-A9F1-214AFC6DBC13}" dt="2024-08-20T20:10:35.225" v="2024" actId="207"/>
          <ac:picMkLst>
            <pc:docMk/>
            <pc:sldMk cId="109366895" sldId="2147479571"/>
            <ac:picMk id="8" creationId="{E484D5C6-EF40-D77F-F85F-54566871147B}"/>
          </ac:picMkLst>
        </pc:picChg>
      </pc:sldChg>
      <pc:sldChg chg="modSp add mod">
        <pc:chgData name="Pamela Fox" userId="05c421f6-d446-4f2a-8ee0-1060b47b1543" providerId="ADAL" clId="{A1C87BB0-6648-D64C-A9F1-214AFC6DBC13}" dt="2024-08-20T00:24:30.972" v="654" actId="20577"/>
        <pc:sldMkLst>
          <pc:docMk/>
          <pc:sldMk cId="3459534776" sldId="2147479572"/>
        </pc:sldMkLst>
        <pc:spChg chg="mod">
          <ac:chgData name="Pamela Fox" userId="05c421f6-d446-4f2a-8ee0-1060b47b1543" providerId="ADAL" clId="{A1C87BB0-6648-D64C-A9F1-214AFC6DBC13}" dt="2024-08-20T00:24:30.972" v="654" actId="20577"/>
          <ac:spMkLst>
            <pc:docMk/>
            <pc:sldMk cId="3459534776" sldId="2147479572"/>
            <ac:spMk id="2" creationId="{B53C298F-E66F-622A-9C82-DA9FE7D74AE6}"/>
          </ac:spMkLst>
        </pc:spChg>
      </pc:sldChg>
      <pc:sldChg chg="modSp add del mod">
        <pc:chgData name="Pamela Fox" userId="05c421f6-d446-4f2a-8ee0-1060b47b1543" providerId="ADAL" clId="{A1C87BB0-6648-D64C-A9F1-214AFC6DBC13}" dt="2024-08-20T00:25:19.853" v="764" actId="2696"/>
        <pc:sldMkLst>
          <pc:docMk/>
          <pc:sldMk cId="1911422500" sldId="2147479573"/>
        </pc:sldMkLst>
        <pc:spChg chg="mod">
          <ac:chgData name="Pamela Fox" userId="05c421f6-d446-4f2a-8ee0-1060b47b1543" providerId="ADAL" clId="{A1C87BB0-6648-D64C-A9F1-214AFC6DBC13}" dt="2024-08-20T00:25:14.203" v="763" actId="20577"/>
          <ac:spMkLst>
            <pc:docMk/>
            <pc:sldMk cId="1911422500" sldId="2147479573"/>
            <ac:spMk id="2" creationId="{D436F5D5-E3ED-BD5A-26E0-258730A64CDC}"/>
          </ac:spMkLst>
        </pc:spChg>
      </pc:sldChg>
      <pc:sldChg chg="add del">
        <pc:chgData name="Pamela Fox" userId="05c421f6-d446-4f2a-8ee0-1060b47b1543" providerId="ADAL" clId="{A1C87BB0-6648-D64C-A9F1-214AFC6DBC13}" dt="2024-08-20T00:25:06.978" v="736"/>
        <pc:sldMkLst>
          <pc:docMk/>
          <pc:sldMk cId="3109181683" sldId="2147479573"/>
        </pc:sldMkLst>
      </pc:sldChg>
      <pc:sldChg chg="modSp add del mod">
        <pc:chgData name="Pamela Fox" userId="05c421f6-d446-4f2a-8ee0-1060b47b1543" providerId="ADAL" clId="{A1C87BB0-6648-D64C-A9F1-214AFC6DBC13}" dt="2024-08-20T17:09:12.227" v="1512" actId="2696"/>
        <pc:sldMkLst>
          <pc:docMk/>
          <pc:sldMk cId="3635021659" sldId="2147479573"/>
        </pc:sldMkLst>
        <pc:spChg chg="mod">
          <ac:chgData name="Pamela Fox" userId="05c421f6-d446-4f2a-8ee0-1060b47b1543" providerId="ADAL" clId="{A1C87BB0-6648-D64C-A9F1-214AFC6DBC13}" dt="2024-08-20T00:25:48.933" v="804" actId="20577"/>
          <ac:spMkLst>
            <pc:docMk/>
            <pc:sldMk cId="3635021659" sldId="2147479573"/>
            <ac:spMk id="2" creationId="{3B3FC297-E869-2DD9-1A20-66CB98D8401F}"/>
          </ac:spMkLst>
        </pc:spChg>
      </pc:sldChg>
      <pc:sldChg chg="modSp add mod">
        <pc:chgData name="Pamela Fox" userId="05c421f6-d446-4f2a-8ee0-1060b47b1543" providerId="ADAL" clId="{A1C87BB0-6648-D64C-A9F1-214AFC6DBC13}" dt="2024-08-20T16:50:03.731" v="828" actId="20577"/>
        <pc:sldMkLst>
          <pc:docMk/>
          <pc:sldMk cId="3628544028" sldId="2147479574"/>
        </pc:sldMkLst>
        <pc:spChg chg="mod">
          <ac:chgData name="Pamela Fox" userId="05c421f6-d446-4f2a-8ee0-1060b47b1543" providerId="ADAL" clId="{A1C87BB0-6648-D64C-A9F1-214AFC6DBC13}" dt="2024-08-20T16:50:03.731" v="828" actId="20577"/>
          <ac:spMkLst>
            <pc:docMk/>
            <pc:sldMk cId="3628544028" sldId="2147479574"/>
            <ac:spMk id="2" creationId="{8C9D03D1-349C-0D5B-8534-8EE6F05C7AFD}"/>
          </ac:spMkLst>
        </pc:spChg>
      </pc:sldChg>
      <pc:sldChg chg="new del">
        <pc:chgData name="Pamela Fox" userId="05c421f6-d446-4f2a-8ee0-1060b47b1543" providerId="ADAL" clId="{A1C87BB0-6648-D64C-A9F1-214AFC6DBC13}" dt="2024-08-20T16:50:10.552" v="830" actId="680"/>
        <pc:sldMkLst>
          <pc:docMk/>
          <pc:sldMk cId="14994973" sldId="2147479575"/>
        </pc:sldMkLst>
      </pc:sldChg>
      <pc:sldChg chg="modSp add mod">
        <pc:chgData name="Pamela Fox" userId="05c421f6-d446-4f2a-8ee0-1060b47b1543" providerId="ADAL" clId="{A1C87BB0-6648-D64C-A9F1-214AFC6DBC13}" dt="2024-08-20T16:51:07.376" v="1004" actId="20577"/>
        <pc:sldMkLst>
          <pc:docMk/>
          <pc:sldMk cId="1678061608" sldId="2147479575"/>
        </pc:sldMkLst>
        <pc:spChg chg="mod">
          <ac:chgData name="Pamela Fox" userId="05c421f6-d446-4f2a-8ee0-1060b47b1543" providerId="ADAL" clId="{A1C87BB0-6648-D64C-A9F1-214AFC6DBC13}" dt="2024-08-20T16:51:07.376" v="1004" actId="20577"/>
          <ac:spMkLst>
            <pc:docMk/>
            <pc:sldMk cId="1678061608" sldId="2147479575"/>
            <ac:spMk id="6" creationId="{2587475A-D491-2D36-9803-21EB83009786}"/>
          </ac:spMkLst>
        </pc:spChg>
        <pc:spChg chg="mod">
          <ac:chgData name="Pamela Fox" userId="05c421f6-d446-4f2a-8ee0-1060b47b1543" providerId="ADAL" clId="{A1C87BB0-6648-D64C-A9F1-214AFC6DBC13}" dt="2024-08-20T16:50:19.649" v="843" actId="20577"/>
          <ac:spMkLst>
            <pc:docMk/>
            <pc:sldMk cId="1678061608" sldId="2147479575"/>
            <ac:spMk id="17" creationId="{6D472B3B-9909-D812-F197-23CF16030438}"/>
          </ac:spMkLst>
        </pc:spChg>
      </pc:sldChg>
      <pc:sldChg chg="addSp delSp modSp add mod modAnim">
        <pc:chgData name="Pamela Fox" userId="05c421f6-d446-4f2a-8ee0-1060b47b1543" providerId="ADAL" clId="{A1C87BB0-6648-D64C-A9F1-214AFC6DBC13}" dt="2024-08-20T16:54:57.842" v="1020" actId="207"/>
        <pc:sldMkLst>
          <pc:docMk/>
          <pc:sldMk cId="2042921357" sldId="2147479576"/>
        </pc:sldMkLst>
        <pc:spChg chg="add del mod">
          <ac:chgData name="Pamela Fox" userId="05c421f6-d446-4f2a-8ee0-1060b47b1543" providerId="ADAL" clId="{A1C87BB0-6648-D64C-A9F1-214AFC6DBC13}" dt="2024-08-20T16:54:48.315" v="1017" actId="478"/>
          <ac:spMkLst>
            <pc:docMk/>
            <pc:sldMk cId="2042921357" sldId="2147479576"/>
            <ac:spMk id="3" creationId="{E7F9621C-8071-97C4-9E3E-79CEC7437FC0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5" creationId="{C527BB47-F420-0250-99C6-489A6A820473}"/>
          </ac:spMkLst>
        </pc:spChg>
        <pc:spChg chg="del">
          <ac:chgData name="Pamela Fox" userId="05c421f6-d446-4f2a-8ee0-1060b47b1543" providerId="ADAL" clId="{A1C87BB0-6648-D64C-A9F1-214AFC6DBC13}" dt="2024-08-20T16:53:23.954" v="1016" actId="478"/>
          <ac:spMkLst>
            <pc:docMk/>
            <pc:sldMk cId="2042921357" sldId="2147479576"/>
            <ac:spMk id="6" creationId="{22F401AA-1094-8FC2-E7C2-925EB41FFD5A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8" creationId="{169511DC-B1D6-0405-61AA-10E23FA52D77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9" creationId="{D9896074-FEE2-881A-C21B-D479F4ACFEC4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13" creationId="{AAD1BC45-5212-A548-BC28-8393336087D9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14" creationId="{7CABFDD5-0A21-D74A-8C35-E18BA49D364D}"/>
          </ac:spMkLst>
        </pc:spChg>
        <pc:spChg chg="mod">
          <ac:chgData name="Pamela Fox" userId="05c421f6-d446-4f2a-8ee0-1060b47b1543" providerId="ADAL" clId="{A1C87BB0-6648-D64C-A9F1-214AFC6DBC13}" dt="2024-08-20T16:54:54.892" v="1019" actId="207"/>
          <ac:spMkLst>
            <pc:docMk/>
            <pc:sldMk cId="2042921357" sldId="2147479576"/>
            <ac:spMk id="15" creationId="{A6B2D78D-6C58-1911-1AE6-906A69540276}"/>
          </ac:spMkLst>
        </pc:spChg>
        <pc:spChg chg="mod">
          <ac:chgData name="Pamela Fox" userId="05c421f6-d446-4f2a-8ee0-1060b47b1543" providerId="ADAL" clId="{A1C87BB0-6648-D64C-A9F1-214AFC6DBC13}" dt="2024-08-20T16:53:16.827" v="1015" actId="20577"/>
          <ac:spMkLst>
            <pc:docMk/>
            <pc:sldMk cId="2042921357" sldId="2147479576"/>
            <ac:spMk id="17" creationId="{33F7BBA0-FD05-074E-9B5C-98404044AD28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19" creationId="{E5216C34-0251-C800-B0FB-E7668C44B402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21" creationId="{A36FB2A5-D87A-A132-5F78-F00CA4A144D9}"/>
          </ac:spMkLst>
        </pc:spChg>
        <pc:spChg chg="mod">
          <ac:chgData name="Pamela Fox" userId="05c421f6-d446-4f2a-8ee0-1060b47b1543" providerId="ADAL" clId="{A1C87BB0-6648-D64C-A9F1-214AFC6DBC13}" dt="2024-08-20T16:54:57.842" v="1020" actId="207"/>
          <ac:spMkLst>
            <pc:docMk/>
            <pc:sldMk cId="2042921357" sldId="2147479576"/>
            <ac:spMk id="22" creationId="{9568C7C2-6AB0-BA23-3E8E-000A3BA632D5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24" creationId="{A7201B5E-FDE9-2382-1804-FA0AEF50BBC3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26" creationId="{F95F5DBD-5F55-CC9E-6DD3-68711114190E}"/>
          </ac:spMkLst>
        </pc:spChg>
        <pc:spChg chg="mod">
          <ac:chgData name="Pamela Fox" userId="05c421f6-d446-4f2a-8ee0-1060b47b1543" providerId="ADAL" clId="{A1C87BB0-6648-D64C-A9F1-214AFC6DBC13}" dt="2024-08-20T16:54:48.699" v="1018"/>
          <ac:spMkLst>
            <pc:docMk/>
            <pc:sldMk cId="2042921357" sldId="2147479576"/>
            <ac:spMk id="27" creationId="{A4345709-49B2-0640-C2CF-398CA99B4422}"/>
          </ac:spMkLst>
        </pc:spChg>
        <pc:grpChg chg="add 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4" creationId="{0BD4A2FD-4C33-058B-75DA-C2AF0F3BB70C}"/>
          </ac:grpSpMkLst>
        </pc:grpChg>
        <pc:grpChg chg="add 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10" creationId="{DB7646E9-CFBD-CE46-E1DA-BAB8E3BA1919}"/>
          </ac:grpSpMkLst>
        </pc:grpChg>
        <pc:grpChg chg="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11" creationId="{AC9C4F50-D6D8-01D0-49DD-EB7FCE946DE2}"/>
          </ac:grpSpMkLst>
        </pc:grpChg>
        <pc:grpChg chg="add 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16" creationId="{21A5CBAB-665C-CFCD-D1B9-544F1539E5E4}"/>
          </ac:grpSpMkLst>
        </pc:grpChg>
        <pc:grpChg chg="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20" creationId="{8A4090C5-7C2F-7FEA-F0AD-B3362018EE71}"/>
          </ac:grpSpMkLst>
        </pc:grpChg>
        <pc:grpChg chg="add mod">
          <ac:chgData name="Pamela Fox" userId="05c421f6-d446-4f2a-8ee0-1060b47b1543" providerId="ADAL" clId="{A1C87BB0-6648-D64C-A9F1-214AFC6DBC13}" dt="2024-08-20T16:54:48.699" v="1018"/>
          <ac:grpSpMkLst>
            <pc:docMk/>
            <pc:sldMk cId="2042921357" sldId="2147479576"/>
            <ac:grpSpMk id="23" creationId="{24AE0674-BE70-057B-BB74-0279712AC534}"/>
          </ac:grpSpMkLst>
        </pc:grpChg>
        <pc:picChg chg="mod">
          <ac:chgData name="Pamela Fox" userId="05c421f6-d446-4f2a-8ee0-1060b47b1543" providerId="ADAL" clId="{A1C87BB0-6648-D64C-A9F1-214AFC6DBC13}" dt="2024-08-20T16:54:48.699" v="1018"/>
          <ac:picMkLst>
            <pc:docMk/>
            <pc:sldMk cId="2042921357" sldId="2147479576"/>
            <ac:picMk id="7" creationId="{E4C95A7D-E3FC-31B2-5E0B-0E38752955C4}"/>
          </ac:picMkLst>
        </pc:picChg>
        <pc:picChg chg="mod">
          <ac:chgData name="Pamela Fox" userId="05c421f6-d446-4f2a-8ee0-1060b47b1543" providerId="ADAL" clId="{A1C87BB0-6648-D64C-A9F1-214AFC6DBC13}" dt="2024-08-20T16:54:48.699" v="1018"/>
          <ac:picMkLst>
            <pc:docMk/>
            <pc:sldMk cId="2042921357" sldId="2147479576"/>
            <ac:picMk id="12" creationId="{2BBACADA-60CA-EDE3-6F99-AA0E02A74934}"/>
          </ac:picMkLst>
        </pc:picChg>
        <pc:picChg chg="mod">
          <ac:chgData name="Pamela Fox" userId="05c421f6-d446-4f2a-8ee0-1060b47b1543" providerId="ADAL" clId="{A1C87BB0-6648-D64C-A9F1-214AFC6DBC13}" dt="2024-08-20T16:54:48.699" v="1018"/>
          <ac:picMkLst>
            <pc:docMk/>
            <pc:sldMk cId="2042921357" sldId="2147479576"/>
            <ac:picMk id="18" creationId="{21994CAE-508D-436C-F309-6EBD8E43D37F}"/>
          </ac:picMkLst>
        </pc:picChg>
        <pc:picChg chg="mod">
          <ac:chgData name="Pamela Fox" userId="05c421f6-d446-4f2a-8ee0-1060b47b1543" providerId="ADAL" clId="{A1C87BB0-6648-D64C-A9F1-214AFC6DBC13}" dt="2024-08-20T16:54:48.699" v="1018"/>
          <ac:picMkLst>
            <pc:docMk/>
            <pc:sldMk cId="2042921357" sldId="2147479576"/>
            <ac:picMk id="25" creationId="{9AEF7BCE-2B2C-A81A-670F-8C454D91A267}"/>
          </ac:picMkLst>
        </pc:picChg>
      </pc:sldChg>
      <pc:sldChg chg="addSp delSp modSp new mod">
        <pc:chgData name="Pamela Fox" userId="05c421f6-d446-4f2a-8ee0-1060b47b1543" providerId="ADAL" clId="{A1C87BB0-6648-D64C-A9F1-214AFC6DBC13}" dt="2024-08-20T16:55:30.233" v="1059" actId="20577"/>
        <pc:sldMkLst>
          <pc:docMk/>
          <pc:sldMk cId="2687002456" sldId="2147479577"/>
        </pc:sldMkLst>
        <pc:spChg chg="mod">
          <ac:chgData name="Pamela Fox" userId="05c421f6-d446-4f2a-8ee0-1060b47b1543" providerId="ADAL" clId="{A1C87BB0-6648-D64C-A9F1-214AFC6DBC13}" dt="2024-08-20T16:55:30.233" v="1059" actId="20577"/>
          <ac:spMkLst>
            <pc:docMk/>
            <pc:sldMk cId="2687002456" sldId="2147479577"/>
            <ac:spMk id="2" creationId="{4E022466-E3CC-C373-15A7-322657FF5397}"/>
          </ac:spMkLst>
        </pc:spChg>
        <pc:spChg chg="del">
          <ac:chgData name="Pamela Fox" userId="05c421f6-d446-4f2a-8ee0-1060b47b1543" providerId="ADAL" clId="{A1C87BB0-6648-D64C-A9F1-214AFC6DBC13}" dt="2024-08-20T16:55:22.182" v="1024" actId="478"/>
          <ac:spMkLst>
            <pc:docMk/>
            <pc:sldMk cId="2687002456" sldId="2147479577"/>
            <ac:spMk id="3" creationId="{BCCA3A8D-EF96-DC52-FEC0-924101CB9007}"/>
          </ac:spMkLst>
        </pc:spChg>
        <pc:spChg chg="add mod">
          <ac:chgData name="Pamela Fox" userId="05c421f6-d446-4f2a-8ee0-1060b47b1543" providerId="ADAL" clId="{A1C87BB0-6648-D64C-A9F1-214AFC6DBC13}" dt="2024-08-20T16:55:17.100" v="1023"/>
          <ac:spMkLst>
            <pc:docMk/>
            <pc:sldMk cId="2687002456" sldId="2147479577"/>
            <ac:spMk id="5" creationId="{27B1824F-F6A9-8D95-7387-A3883AE2197B}"/>
          </ac:spMkLst>
        </pc:spChg>
        <pc:spChg chg="add mod">
          <ac:chgData name="Pamela Fox" userId="05c421f6-d446-4f2a-8ee0-1060b47b1543" providerId="ADAL" clId="{A1C87BB0-6648-D64C-A9F1-214AFC6DBC13}" dt="2024-08-20T16:55:13.013" v="1022"/>
          <ac:spMkLst>
            <pc:docMk/>
            <pc:sldMk cId="2687002456" sldId="2147479577"/>
            <ac:spMk id="7" creationId="{706199EC-8DAB-E37A-B991-5A847138EC92}"/>
          </ac:spMkLst>
        </pc:spChg>
        <pc:spChg chg="add mod">
          <ac:chgData name="Pamela Fox" userId="05c421f6-d446-4f2a-8ee0-1060b47b1543" providerId="ADAL" clId="{A1C87BB0-6648-D64C-A9F1-214AFC6DBC13}" dt="2024-08-20T16:55:13.013" v="1022"/>
          <ac:spMkLst>
            <pc:docMk/>
            <pc:sldMk cId="2687002456" sldId="2147479577"/>
            <ac:spMk id="8" creationId="{6875370F-C3B3-0C43-B2B9-F63EA1FA4190}"/>
          </ac:spMkLst>
        </pc:spChg>
        <pc:spChg chg="add mod">
          <ac:chgData name="Pamela Fox" userId="05c421f6-d446-4f2a-8ee0-1060b47b1543" providerId="ADAL" clId="{A1C87BB0-6648-D64C-A9F1-214AFC6DBC13}" dt="2024-08-20T16:55:13.013" v="1022"/>
          <ac:spMkLst>
            <pc:docMk/>
            <pc:sldMk cId="2687002456" sldId="2147479577"/>
            <ac:spMk id="9" creationId="{1F8761E9-DB4C-27CB-27FA-9DF75A0F83F2}"/>
          </ac:spMkLst>
        </pc:spChg>
        <pc:spChg chg="add mod">
          <ac:chgData name="Pamela Fox" userId="05c421f6-d446-4f2a-8ee0-1060b47b1543" providerId="ADAL" clId="{A1C87BB0-6648-D64C-A9F1-214AFC6DBC13}" dt="2024-08-20T16:55:22.441" v="1025"/>
          <ac:spMkLst>
            <pc:docMk/>
            <pc:sldMk cId="2687002456" sldId="2147479577"/>
            <ac:spMk id="11" creationId="{2C4D8016-BCB8-4C12-5927-9D24429A7503}"/>
          </ac:spMkLst>
        </pc:spChg>
        <pc:spChg chg="add mod">
          <ac:chgData name="Pamela Fox" userId="05c421f6-d446-4f2a-8ee0-1060b47b1543" providerId="ADAL" clId="{A1C87BB0-6648-D64C-A9F1-214AFC6DBC13}" dt="2024-08-20T16:55:22.441" v="1025"/>
          <ac:spMkLst>
            <pc:docMk/>
            <pc:sldMk cId="2687002456" sldId="2147479577"/>
            <ac:spMk id="12" creationId="{7797A8DB-D842-DCDE-11D5-DA848ED66A67}"/>
          </ac:spMkLst>
        </pc:spChg>
        <pc:picChg chg="add mod">
          <ac:chgData name="Pamela Fox" userId="05c421f6-d446-4f2a-8ee0-1060b47b1543" providerId="ADAL" clId="{A1C87BB0-6648-D64C-A9F1-214AFC6DBC13}" dt="2024-08-20T16:55:13.013" v="1022"/>
          <ac:picMkLst>
            <pc:docMk/>
            <pc:sldMk cId="2687002456" sldId="2147479577"/>
            <ac:picMk id="4" creationId="{A9F7114C-786C-963E-4A73-CC4A380CB30C}"/>
          </ac:picMkLst>
        </pc:picChg>
        <pc:picChg chg="add mod">
          <ac:chgData name="Pamela Fox" userId="05c421f6-d446-4f2a-8ee0-1060b47b1543" providerId="ADAL" clId="{A1C87BB0-6648-D64C-A9F1-214AFC6DBC13}" dt="2024-08-20T16:55:13.013" v="1022"/>
          <ac:picMkLst>
            <pc:docMk/>
            <pc:sldMk cId="2687002456" sldId="2147479577"/>
            <ac:picMk id="6" creationId="{84A31882-107B-87D9-A5D4-DDE20B80E8F1}"/>
          </ac:picMkLst>
        </pc:picChg>
        <pc:picChg chg="add mod">
          <ac:chgData name="Pamela Fox" userId="05c421f6-d446-4f2a-8ee0-1060b47b1543" providerId="ADAL" clId="{A1C87BB0-6648-D64C-A9F1-214AFC6DBC13}" dt="2024-08-20T16:55:22.441" v="1025"/>
          <ac:picMkLst>
            <pc:docMk/>
            <pc:sldMk cId="2687002456" sldId="2147479577"/>
            <ac:picMk id="10" creationId="{3C86BCFD-75A3-43A4-3826-2BED4D33BE27}"/>
          </ac:picMkLst>
        </pc:picChg>
      </pc:sldChg>
      <pc:sldChg chg="addSp delSp modSp add mod ord delAnim modAnim">
        <pc:chgData name="Pamela Fox" userId="05c421f6-d446-4f2a-8ee0-1060b47b1543" providerId="ADAL" clId="{A1C87BB0-6648-D64C-A9F1-214AFC6DBC13}" dt="2024-08-20T16:56:04.307" v="1099" actId="207"/>
        <pc:sldMkLst>
          <pc:docMk/>
          <pc:sldMk cId="2266244284" sldId="2147479578"/>
        </pc:sldMkLst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" creationId="{B83A7845-BC1C-DF98-D7BD-23A25A9FBDD2}"/>
          </ac:spMkLst>
        </pc:spChg>
        <pc:spChg chg="mod">
          <ac:chgData name="Pamela Fox" userId="05c421f6-d446-4f2a-8ee0-1060b47b1543" providerId="ADAL" clId="{A1C87BB0-6648-D64C-A9F1-214AFC6DBC13}" dt="2024-08-20T16:55:49.356" v="1095" actId="20577"/>
          <ac:spMkLst>
            <pc:docMk/>
            <pc:sldMk cId="2266244284" sldId="2147479578"/>
            <ac:spMk id="17" creationId="{79F9530A-5E15-5E96-7131-FA14C4426D18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28" creationId="{9BF584E8-B0CB-BA25-0DAC-1BA63F426134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29" creationId="{8AB03939-C8CB-A739-E256-4BDD766E6FFB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3" creationId="{1A784AE4-6560-70F7-B380-6D8D24D13FF0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4" creationId="{46B3EFE6-8897-CA34-2D9B-1B63F22FFFA9}"/>
          </ac:spMkLst>
        </pc:spChg>
        <pc:spChg chg="mod">
          <ac:chgData name="Pamela Fox" userId="05c421f6-d446-4f2a-8ee0-1060b47b1543" providerId="ADAL" clId="{A1C87BB0-6648-D64C-A9F1-214AFC6DBC13}" dt="2024-08-20T16:56:04.307" v="1099" actId="207"/>
          <ac:spMkLst>
            <pc:docMk/>
            <pc:sldMk cId="2266244284" sldId="2147479578"/>
            <ac:spMk id="35" creationId="{D5129525-CB13-66A1-FF69-8838D8DAD4C9}"/>
          </ac:spMkLst>
        </pc:spChg>
        <pc:spChg chg="add 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7" creationId="{A11E0ABD-CB43-7630-4523-9B450CF85945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39" creationId="{8974F9F0-60F5-BB1A-F6AE-F8CAEDA2878A}"/>
          </ac:spMkLst>
        </pc:spChg>
        <pc:spChg chg="mod">
          <ac:chgData name="Pamela Fox" userId="05c421f6-d446-4f2a-8ee0-1060b47b1543" providerId="ADAL" clId="{A1C87BB0-6648-D64C-A9F1-214AFC6DBC13}" dt="2024-08-20T16:56:02.538" v="1098" actId="207"/>
          <ac:spMkLst>
            <pc:docMk/>
            <pc:sldMk cId="2266244284" sldId="2147479578"/>
            <ac:spMk id="40" creationId="{FE1D72B6-5C60-2E46-AC02-E76A0184CCFE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2" creationId="{E004E669-841F-918D-DC72-5969C95F4FA0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4" creationId="{C8605F67-5829-5480-FA09-22B335CAAB65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5" creationId="{1341AC40-BD9B-9B8E-FB84-6AE7E798DA13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7" creationId="{CD7855C8-7765-729E-9B5D-90F886F81104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49" creationId="{CF6ACFA1-8B96-1F17-A518-9FF2542003BF}"/>
          </ac:spMkLst>
        </pc:spChg>
        <pc:spChg chg="mod">
          <ac:chgData name="Pamela Fox" userId="05c421f6-d446-4f2a-8ee0-1060b47b1543" providerId="ADAL" clId="{A1C87BB0-6648-D64C-A9F1-214AFC6DBC13}" dt="2024-08-20T16:55:58.457" v="1097"/>
          <ac:spMkLst>
            <pc:docMk/>
            <pc:sldMk cId="2266244284" sldId="2147479578"/>
            <ac:spMk id="50" creationId="{E80D063C-B12D-CF70-CDA9-88F4810637C7}"/>
          </ac:spMkLst>
        </pc:s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2" creationId="{4F733C9C-6F25-A47B-ECD6-D40877D9C3B4}"/>
          </ac:grpSpMkLst>
        </pc:grpChg>
        <pc:grpChg chg="del">
          <ac:chgData name="Pamela Fox" userId="05c421f6-d446-4f2a-8ee0-1060b47b1543" providerId="ADAL" clId="{A1C87BB0-6648-D64C-A9F1-214AFC6DBC13}" dt="2024-08-20T16:55:52.172" v="1096" actId="478"/>
          <ac:grpSpMkLst>
            <pc:docMk/>
            <pc:sldMk cId="2266244284" sldId="2147479578"/>
            <ac:grpSpMk id="4" creationId="{AA839B0D-650B-BF98-00BC-254EBFABA6BB}"/>
          </ac:grpSpMkLst>
        </pc:grpChg>
        <pc:grpChg chg="del">
          <ac:chgData name="Pamela Fox" userId="05c421f6-d446-4f2a-8ee0-1060b47b1543" providerId="ADAL" clId="{A1C87BB0-6648-D64C-A9F1-214AFC6DBC13}" dt="2024-08-20T16:55:52.172" v="1096" actId="478"/>
          <ac:grpSpMkLst>
            <pc:docMk/>
            <pc:sldMk cId="2266244284" sldId="2147479578"/>
            <ac:grpSpMk id="10" creationId="{DD3C7E6D-E0F7-2E69-C614-C4DE7DED841B}"/>
          </ac:grpSpMkLst>
        </pc:grpChg>
        <pc:grpChg chg="del">
          <ac:chgData name="Pamela Fox" userId="05c421f6-d446-4f2a-8ee0-1060b47b1543" providerId="ADAL" clId="{A1C87BB0-6648-D64C-A9F1-214AFC6DBC13}" dt="2024-08-20T16:55:52.172" v="1096" actId="478"/>
          <ac:grpSpMkLst>
            <pc:docMk/>
            <pc:sldMk cId="2266244284" sldId="2147479578"/>
            <ac:grpSpMk id="16" creationId="{AED3E4E0-9DEA-7254-6CE6-36E12E74E55D}"/>
          </ac:grpSpMkLst>
        </pc:grpChg>
        <pc:grpChg chg="del">
          <ac:chgData name="Pamela Fox" userId="05c421f6-d446-4f2a-8ee0-1060b47b1543" providerId="ADAL" clId="{A1C87BB0-6648-D64C-A9F1-214AFC6DBC13}" dt="2024-08-20T16:55:52.172" v="1096" actId="478"/>
          <ac:grpSpMkLst>
            <pc:docMk/>
            <pc:sldMk cId="2266244284" sldId="2147479578"/>
            <ac:grpSpMk id="23" creationId="{EF07EEF1-81C9-8E55-255E-08907C0F41FF}"/>
          </ac:grpSpMkLst>
        </pc:gr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30" creationId="{188A954C-CF67-308B-6122-C23AE5057DFE}"/>
          </ac:grpSpMkLst>
        </pc:grpChg>
        <pc:grpChg chg="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31" creationId="{416F1488-B741-81EA-C40E-1E852D80BDA3}"/>
          </ac:grpSpMkLst>
        </pc:gr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38" creationId="{06922E46-84FB-30B5-0880-37CEA1187727}"/>
          </ac:grpSpMkLst>
        </pc:gr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41" creationId="{0B15E0CB-0E74-4DD6-F87A-65059871FDC4}"/>
          </ac:grpSpMkLst>
        </pc:grpChg>
        <pc:grpChg chg="add mod">
          <ac:chgData name="Pamela Fox" userId="05c421f6-d446-4f2a-8ee0-1060b47b1543" providerId="ADAL" clId="{A1C87BB0-6648-D64C-A9F1-214AFC6DBC13}" dt="2024-08-20T16:55:58.457" v="1097"/>
          <ac:grpSpMkLst>
            <pc:docMk/>
            <pc:sldMk cId="2266244284" sldId="2147479578"/>
            <ac:grpSpMk id="46" creationId="{8CACB1BD-64A6-BDA4-DE43-8B160F80AC51}"/>
          </ac:grpSpMkLst>
        </pc:grpChg>
        <pc:picChg chg="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6" creationId="{59394545-4B5F-F06B-477B-F88AC523E729}"/>
          </ac:picMkLst>
        </pc:picChg>
        <pc:picChg chg="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32" creationId="{7A2C16C9-0DF8-7F41-FBA6-7A28A3549A36}"/>
          </ac:picMkLst>
        </pc:picChg>
        <pc:picChg chg="add 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36" creationId="{973D085F-266B-EBD6-6D29-4CA6BA35E9FE}"/>
          </ac:picMkLst>
        </pc:picChg>
        <pc:picChg chg="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43" creationId="{C0CFAAFC-D582-9E48-F53A-162781555969}"/>
          </ac:picMkLst>
        </pc:picChg>
        <pc:picChg chg="mod">
          <ac:chgData name="Pamela Fox" userId="05c421f6-d446-4f2a-8ee0-1060b47b1543" providerId="ADAL" clId="{A1C87BB0-6648-D64C-A9F1-214AFC6DBC13}" dt="2024-08-20T16:55:58.457" v="1097"/>
          <ac:picMkLst>
            <pc:docMk/>
            <pc:sldMk cId="2266244284" sldId="2147479578"/>
            <ac:picMk id="48" creationId="{114C22DD-1CCD-6A8C-1B58-70E920BD1B27}"/>
          </ac:picMkLst>
        </pc:picChg>
      </pc:sldChg>
      <pc:sldChg chg="addSp delSp modSp add mod ord">
        <pc:chgData name="Pamela Fox" userId="05c421f6-d446-4f2a-8ee0-1060b47b1543" providerId="ADAL" clId="{A1C87BB0-6648-D64C-A9F1-214AFC6DBC13}" dt="2024-08-20T16:56:27.370" v="1113" actId="1076"/>
        <pc:sldMkLst>
          <pc:docMk/>
          <pc:sldMk cId="1653148551" sldId="2147479579"/>
        </pc:sldMkLst>
        <pc:spChg chg="mod">
          <ac:chgData name="Pamela Fox" userId="05c421f6-d446-4f2a-8ee0-1060b47b1543" providerId="ADAL" clId="{A1C87BB0-6648-D64C-A9F1-214AFC6DBC13}" dt="2024-08-20T16:56:22.120" v="1109" actId="20577"/>
          <ac:spMkLst>
            <pc:docMk/>
            <pc:sldMk cId="1653148551" sldId="2147479579"/>
            <ac:spMk id="2" creationId="{B251768A-7AB9-42FC-8C3C-26189567AF34}"/>
          </ac:spMkLst>
        </pc:spChg>
        <pc:spChg chg="del">
          <ac:chgData name="Pamela Fox" userId="05c421f6-d446-4f2a-8ee0-1060b47b1543" providerId="ADAL" clId="{A1C87BB0-6648-D64C-A9F1-214AFC6DBC13}" dt="2024-08-20T16:56:25.587" v="1111" actId="478"/>
          <ac:spMkLst>
            <pc:docMk/>
            <pc:sldMk cId="1653148551" sldId="2147479579"/>
            <ac:spMk id="11" creationId="{61B45B8D-21B3-C5FE-F3B8-1C839097E7AD}"/>
          </ac:spMkLst>
        </pc:spChg>
        <pc:spChg chg="del">
          <ac:chgData name="Pamela Fox" userId="05c421f6-d446-4f2a-8ee0-1060b47b1543" providerId="ADAL" clId="{A1C87BB0-6648-D64C-A9F1-214AFC6DBC13}" dt="2024-08-20T16:56:25.587" v="1111" actId="478"/>
          <ac:spMkLst>
            <pc:docMk/>
            <pc:sldMk cId="1653148551" sldId="2147479579"/>
            <ac:spMk id="12" creationId="{CE5A22F6-83E9-2488-15B9-5B80F1B575C6}"/>
          </ac:spMkLst>
        </pc:spChg>
        <pc:picChg chg="add mod">
          <ac:chgData name="Pamela Fox" userId="05c421f6-d446-4f2a-8ee0-1060b47b1543" providerId="ADAL" clId="{A1C87BB0-6648-D64C-A9F1-214AFC6DBC13}" dt="2024-08-20T16:56:27.370" v="1113" actId="1076"/>
          <ac:picMkLst>
            <pc:docMk/>
            <pc:sldMk cId="1653148551" sldId="2147479579"/>
            <ac:picMk id="3" creationId="{B5BD1EBD-9252-C361-EFE9-81FB25111D95}"/>
          </ac:picMkLst>
        </pc:picChg>
        <pc:picChg chg="del">
          <ac:chgData name="Pamela Fox" userId="05c421f6-d446-4f2a-8ee0-1060b47b1543" providerId="ADAL" clId="{A1C87BB0-6648-D64C-A9F1-214AFC6DBC13}" dt="2024-08-20T16:56:23.355" v="1110" actId="478"/>
          <ac:picMkLst>
            <pc:docMk/>
            <pc:sldMk cId="1653148551" sldId="2147479579"/>
            <ac:picMk id="10" creationId="{0676469A-3011-84BE-0D83-92D287C179D2}"/>
          </ac:picMkLst>
        </pc:picChg>
      </pc:sldChg>
      <pc:sldChg chg="addSp delSp modSp add mod modAnim">
        <pc:chgData name="Pamela Fox" userId="05c421f6-d446-4f2a-8ee0-1060b47b1543" providerId="ADAL" clId="{A1C87BB0-6648-D64C-A9F1-214AFC6DBC13}" dt="2024-08-20T17:00:27.036" v="1297" actId="20577"/>
        <pc:sldMkLst>
          <pc:docMk/>
          <pc:sldMk cId="2403872336" sldId="2147479580"/>
        </pc:sldMkLst>
        <pc:spChg chg="mod">
          <ac:chgData name="Pamela Fox" userId="05c421f6-d446-4f2a-8ee0-1060b47b1543" providerId="ADAL" clId="{A1C87BB0-6648-D64C-A9F1-214AFC6DBC13}" dt="2024-08-20T17:00:27.036" v="1297" actId="20577"/>
          <ac:spMkLst>
            <pc:docMk/>
            <pc:sldMk cId="2403872336" sldId="2147479580"/>
            <ac:spMk id="2" creationId="{5489A5B0-F2BC-7A60-B545-465F89B3B46D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5" creationId="{6CC37081-1512-4133-8EBA-51A75C8A3E95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7" creationId="{6D3C24C5-96AF-12B3-2053-BC3D3F9BDB1F}"/>
          </ac:spMkLst>
        </pc:spChg>
        <pc:spChg chg="add 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8" creationId="{56CC39CF-70AF-CCD4-03B5-1ABC7D7DC9BE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0" creationId="{873D1D05-D835-C6F2-60D8-0BD16A4A2CAD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2" creationId="{E27D89A4-E13A-48C2-4C7A-C6637EF8ADE4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3" creationId="{E9EFF5DB-89DF-6564-EE64-DE045964DA36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7" creationId="{306B6AF5-377D-9055-1032-7BD8583246CA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18" creationId="{E027D0B9-6FC9-43E5-61AD-49875BF90134}"/>
          </ac:spMkLst>
        </pc:spChg>
        <pc:spChg chg="mod">
          <ac:chgData name="Pamela Fox" userId="05c421f6-d446-4f2a-8ee0-1060b47b1543" providerId="ADAL" clId="{A1C87BB0-6648-D64C-A9F1-214AFC6DBC13}" dt="2024-08-20T16:57:31.683" v="1134" actId="207"/>
          <ac:spMkLst>
            <pc:docMk/>
            <pc:sldMk cId="2403872336" sldId="2147479580"/>
            <ac:spMk id="19" creationId="{F757CE52-1EEE-144C-6270-B7D1FDD41D1B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22" creationId="{C21DD7EE-3AA0-6F67-18C1-07072F6F531E}"/>
          </ac:spMkLst>
        </pc:spChg>
        <pc:spChg chg="mod">
          <ac:chgData name="Pamela Fox" userId="05c421f6-d446-4f2a-8ee0-1060b47b1543" providerId="ADAL" clId="{A1C87BB0-6648-D64C-A9F1-214AFC6DBC13}" dt="2024-08-20T16:57:19.077" v="1116"/>
          <ac:spMkLst>
            <pc:docMk/>
            <pc:sldMk cId="2403872336" sldId="2147479580"/>
            <ac:spMk id="24" creationId="{DCD65402-3725-C660-B36F-7800E875FF85}"/>
          </ac:spMkLst>
        </pc:spChg>
        <pc:spChg chg="mod">
          <ac:chgData name="Pamela Fox" userId="05c421f6-d446-4f2a-8ee0-1060b47b1543" providerId="ADAL" clId="{A1C87BB0-6648-D64C-A9F1-214AFC6DBC13}" dt="2024-08-20T16:57:29.607" v="1133" actId="207"/>
          <ac:spMkLst>
            <pc:docMk/>
            <pc:sldMk cId="2403872336" sldId="2147479580"/>
            <ac:spMk id="25" creationId="{51C4C2AF-444D-D933-1739-E3FFCBA89C8D}"/>
          </ac:spMkLst>
        </pc:spChg>
        <pc:grpChg chg="add 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4" creationId="{D5F1DD83-2271-7A1F-EB17-587BCE6A4375}"/>
          </ac:grpSpMkLst>
        </pc:grpChg>
        <pc:grpChg chg="add 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9" creationId="{D2993A18-C0AC-6421-D0B8-25DF5EE7943F}"/>
          </ac:grpSpMkLst>
        </pc:grpChg>
        <pc:grpChg chg="add 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14" creationId="{185B0F71-F799-E2A2-BC6D-C0E3E565076A}"/>
          </ac:grpSpMkLst>
        </pc:grpChg>
        <pc:grpChg chg="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15" creationId="{63F3C760-A10C-5DEB-82EB-41DE5DCE27BC}"/>
          </ac:grpSpMkLst>
        </pc:grpChg>
        <pc:grpChg chg="add 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20" creationId="{FDC668A2-245C-CE38-CC1E-482981CAE7F5}"/>
          </ac:grpSpMkLst>
        </pc:grpChg>
        <pc:grpChg chg="mod">
          <ac:chgData name="Pamela Fox" userId="05c421f6-d446-4f2a-8ee0-1060b47b1543" providerId="ADAL" clId="{A1C87BB0-6648-D64C-A9F1-214AFC6DBC13}" dt="2024-08-20T16:57:19.077" v="1116"/>
          <ac:grpSpMkLst>
            <pc:docMk/>
            <pc:sldMk cId="2403872336" sldId="2147479580"/>
            <ac:grpSpMk id="23" creationId="{9AE0FD8D-506A-1B8C-BCBA-84FC181C303F}"/>
          </ac:grpSpMkLst>
        </pc:grpChg>
        <pc:picChg chg="del">
          <ac:chgData name="Pamela Fox" userId="05c421f6-d446-4f2a-8ee0-1060b47b1543" providerId="ADAL" clId="{A1C87BB0-6648-D64C-A9F1-214AFC6DBC13}" dt="2024-08-20T16:57:18.439" v="1115" actId="478"/>
          <ac:picMkLst>
            <pc:docMk/>
            <pc:sldMk cId="2403872336" sldId="2147479580"/>
            <ac:picMk id="3" creationId="{026BB7B2-E3FB-C80E-D1A4-D884B10F4AA7}"/>
          </ac:picMkLst>
        </pc:picChg>
        <pc:picChg chg="mod">
          <ac:chgData name="Pamela Fox" userId="05c421f6-d446-4f2a-8ee0-1060b47b1543" providerId="ADAL" clId="{A1C87BB0-6648-D64C-A9F1-214AFC6DBC13}" dt="2024-08-20T16:57:19.077" v="1116"/>
          <ac:picMkLst>
            <pc:docMk/>
            <pc:sldMk cId="2403872336" sldId="2147479580"/>
            <ac:picMk id="6" creationId="{1950E3F1-7F06-2DAE-2D59-AB3E47BBCE06}"/>
          </ac:picMkLst>
        </pc:picChg>
        <pc:picChg chg="mod">
          <ac:chgData name="Pamela Fox" userId="05c421f6-d446-4f2a-8ee0-1060b47b1543" providerId="ADAL" clId="{A1C87BB0-6648-D64C-A9F1-214AFC6DBC13}" dt="2024-08-20T16:57:19.077" v="1116"/>
          <ac:picMkLst>
            <pc:docMk/>
            <pc:sldMk cId="2403872336" sldId="2147479580"/>
            <ac:picMk id="11" creationId="{69993EFB-4EF6-B266-B7B2-056BFF11A299}"/>
          </ac:picMkLst>
        </pc:picChg>
        <pc:picChg chg="mod">
          <ac:chgData name="Pamela Fox" userId="05c421f6-d446-4f2a-8ee0-1060b47b1543" providerId="ADAL" clId="{A1C87BB0-6648-D64C-A9F1-214AFC6DBC13}" dt="2024-08-20T16:57:19.077" v="1116"/>
          <ac:picMkLst>
            <pc:docMk/>
            <pc:sldMk cId="2403872336" sldId="2147479580"/>
            <ac:picMk id="16" creationId="{0A513D4F-4506-133A-F066-5284C87C7E85}"/>
          </ac:picMkLst>
        </pc:picChg>
        <pc:picChg chg="mod">
          <ac:chgData name="Pamela Fox" userId="05c421f6-d446-4f2a-8ee0-1060b47b1543" providerId="ADAL" clId="{A1C87BB0-6648-D64C-A9F1-214AFC6DBC13}" dt="2024-08-20T16:57:19.077" v="1116"/>
          <ac:picMkLst>
            <pc:docMk/>
            <pc:sldMk cId="2403872336" sldId="2147479580"/>
            <ac:picMk id="21" creationId="{9AC4A206-E7FB-0B39-5682-55628FAB08B9}"/>
          </ac:picMkLst>
        </pc:picChg>
      </pc:sldChg>
      <pc:sldChg chg="addSp delSp modSp new mod">
        <pc:chgData name="Pamela Fox" userId="05c421f6-d446-4f2a-8ee0-1060b47b1543" providerId="ADAL" clId="{A1C87BB0-6648-D64C-A9F1-214AFC6DBC13}" dt="2024-08-20T17:12:50.400" v="1600" actId="207"/>
        <pc:sldMkLst>
          <pc:docMk/>
          <pc:sldMk cId="289504269" sldId="2147479581"/>
        </pc:sldMkLst>
        <pc:spChg chg="mod">
          <ac:chgData name="Pamela Fox" userId="05c421f6-d446-4f2a-8ee0-1060b47b1543" providerId="ADAL" clId="{A1C87BB0-6648-D64C-A9F1-214AFC6DBC13}" dt="2024-08-20T16:57:47.931" v="1155" actId="20577"/>
          <ac:spMkLst>
            <pc:docMk/>
            <pc:sldMk cId="289504269" sldId="2147479581"/>
            <ac:spMk id="2" creationId="{19C7070B-AEE9-B047-48D0-1EC845746293}"/>
          </ac:spMkLst>
        </pc:spChg>
        <pc:spChg chg="del">
          <ac:chgData name="Pamela Fox" userId="05c421f6-d446-4f2a-8ee0-1060b47b1543" providerId="ADAL" clId="{A1C87BB0-6648-D64C-A9F1-214AFC6DBC13}" dt="2024-08-20T16:57:43.345" v="1136" actId="478"/>
          <ac:spMkLst>
            <pc:docMk/>
            <pc:sldMk cId="289504269" sldId="2147479581"/>
            <ac:spMk id="3" creationId="{92F5FD76-8C94-F62D-DC26-2577B60B7D54}"/>
          </ac:spMkLst>
        </pc:spChg>
        <pc:spChg chg="add mod">
          <ac:chgData name="Pamela Fox" userId="05c421f6-d446-4f2a-8ee0-1060b47b1543" providerId="ADAL" clId="{A1C87BB0-6648-D64C-A9F1-214AFC6DBC13}" dt="2024-08-20T17:00:21.669" v="1296" actId="20577"/>
          <ac:spMkLst>
            <pc:docMk/>
            <pc:sldMk cId="289504269" sldId="2147479581"/>
            <ac:spMk id="4" creationId="{7BCDA58C-F485-0EBB-3C87-6CFC1999C5EA}"/>
          </ac:spMkLst>
        </pc:spChg>
        <pc:spChg chg="add mod">
          <ac:chgData name="Pamela Fox" userId="05c421f6-d446-4f2a-8ee0-1060b47b1543" providerId="ADAL" clId="{A1C87BB0-6648-D64C-A9F1-214AFC6DBC13}" dt="2024-08-20T17:12:50.400" v="1600" actId="207"/>
          <ac:spMkLst>
            <pc:docMk/>
            <pc:sldMk cId="289504269" sldId="2147479581"/>
            <ac:spMk id="5" creationId="{192D24F5-7A8A-2951-56E2-1B9D01C1DFEF}"/>
          </ac:spMkLst>
        </pc:spChg>
        <pc:picChg chg="add mod">
          <ac:chgData name="Pamela Fox" userId="05c421f6-d446-4f2a-8ee0-1060b47b1543" providerId="ADAL" clId="{A1C87BB0-6648-D64C-A9F1-214AFC6DBC13}" dt="2024-08-20T16:57:53.678" v="1156" actId="1076"/>
          <ac:picMkLst>
            <pc:docMk/>
            <pc:sldMk cId="289504269" sldId="2147479581"/>
            <ac:picMk id="6" creationId="{B5F03F33-607D-7653-F163-76FE8B503FFE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16:58:55.044" v="1188" actId="207"/>
        <pc:sldMkLst>
          <pc:docMk/>
          <pc:sldMk cId="468487771" sldId="2147479582"/>
        </pc:sldMkLst>
        <pc:spChg chg="mod">
          <ac:chgData name="Pamela Fox" userId="05c421f6-d446-4f2a-8ee0-1060b47b1543" providerId="ADAL" clId="{A1C87BB0-6648-D64C-A9F1-214AFC6DBC13}" dt="2024-08-20T16:58:26.239" v="1178" actId="20577"/>
          <ac:spMkLst>
            <pc:docMk/>
            <pc:sldMk cId="468487771" sldId="2147479582"/>
            <ac:spMk id="2" creationId="{44C9CF23-DE59-6EF6-FFF5-56273A6AED9D}"/>
          </ac:spMkLst>
        </pc:spChg>
        <pc:spChg chg="del">
          <ac:chgData name="Pamela Fox" userId="05c421f6-d446-4f2a-8ee0-1060b47b1543" providerId="ADAL" clId="{A1C87BB0-6648-D64C-A9F1-214AFC6DBC13}" dt="2024-08-20T16:58:19.781" v="1161" actId="478"/>
          <ac:spMkLst>
            <pc:docMk/>
            <pc:sldMk cId="468487771" sldId="2147479582"/>
            <ac:spMk id="4" creationId="{E36DC3F7-B42D-9BCC-2137-8777A488ADEE}"/>
          </ac:spMkLst>
        </pc:spChg>
        <pc:spChg chg="del">
          <ac:chgData name="Pamela Fox" userId="05c421f6-d446-4f2a-8ee0-1060b47b1543" providerId="ADAL" clId="{A1C87BB0-6648-D64C-A9F1-214AFC6DBC13}" dt="2024-08-20T16:58:17.027" v="1160" actId="478"/>
          <ac:spMkLst>
            <pc:docMk/>
            <pc:sldMk cId="468487771" sldId="2147479582"/>
            <ac:spMk id="5" creationId="{4C13E534-ADA3-A47D-08AE-534EF53D66DF}"/>
          </ac:spMkLst>
        </pc:spChg>
        <pc:spChg chg="mod">
          <ac:chgData name="Pamela Fox" userId="05c421f6-d446-4f2a-8ee0-1060b47b1543" providerId="ADAL" clId="{A1C87BB0-6648-D64C-A9F1-214AFC6DBC13}" dt="2024-08-20T16:58:20.565" v="1162"/>
          <ac:spMkLst>
            <pc:docMk/>
            <pc:sldMk cId="468487771" sldId="2147479582"/>
            <ac:spMk id="7" creationId="{6045CE48-4FEC-3D5D-0A6E-FEB738CFE2AC}"/>
          </ac:spMkLst>
        </pc:spChg>
        <pc:spChg chg="mod">
          <ac:chgData name="Pamela Fox" userId="05c421f6-d446-4f2a-8ee0-1060b47b1543" providerId="ADAL" clId="{A1C87BB0-6648-D64C-A9F1-214AFC6DBC13}" dt="2024-08-20T16:58:39.303" v="1181" actId="207"/>
          <ac:spMkLst>
            <pc:docMk/>
            <pc:sldMk cId="468487771" sldId="2147479582"/>
            <ac:spMk id="8" creationId="{E07021DF-E27F-D8AA-6AC9-C4AC5342BB20}"/>
          </ac:spMkLst>
        </pc:spChg>
        <pc:spChg chg="mod">
          <ac:chgData name="Pamela Fox" userId="05c421f6-d446-4f2a-8ee0-1060b47b1543" providerId="ADAL" clId="{A1C87BB0-6648-D64C-A9F1-214AFC6DBC13}" dt="2024-08-20T16:58:44.310" v="1182" actId="207"/>
          <ac:spMkLst>
            <pc:docMk/>
            <pc:sldMk cId="468487771" sldId="2147479582"/>
            <ac:spMk id="9" creationId="{F00BFBD5-AEFA-7D16-59D0-3D227C8A1AA4}"/>
          </ac:spMkLst>
        </pc:spChg>
        <pc:spChg chg="mod">
          <ac:chgData name="Pamela Fox" userId="05c421f6-d446-4f2a-8ee0-1060b47b1543" providerId="ADAL" clId="{A1C87BB0-6648-D64C-A9F1-214AFC6DBC13}" dt="2024-08-20T16:58:44.310" v="1182" actId="207"/>
          <ac:spMkLst>
            <pc:docMk/>
            <pc:sldMk cId="468487771" sldId="2147479582"/>
            <ac:spMk id="11" creationId="{63578772-74A9-3781-F3E0-1C1FDB9A97EC}"/>
          </ac:spMkLst>
        </pc:spChg>
        <pc:spChg chg="mod">
          <ac:chgData name="Pamela Fox" userId="05c421f6-d446-4f2a-8ee0-1060b47b1543" providerId="ADAL" clId="{A1C87BB0-6648-D64C-A9F1-214AFC6DBC13}" dt="2024-08-20T16:58:28.571" v="1179" actId="207"/>
          <ac:spMkLst>
            <pc:docMk/>
            <pc:sldMk cId="468487771" sldId="2147479582"/>
            <ac:spMk id="13" creationId="{487950F1-8F40-520B-BAA5-C49E00293F74}"/>
          </ac:spMkLst>
        </pc:spChg>
        <pc:spChg chg="mod">
          <ac:chgData name="Pamela Fox" userId="05c421f6-d446-4f2a-8ee0-1060b47b1543" providerId="ADAL" clId="{A1C87BB0-6648-D64C-A9F1-214AFC6DBC13}" dt="2024-08-20T16:58:28.571" v="1179" actId="207"/>
          <ac:spMkLst>
            <pc:docMk/>
            <pc:sldMk cId="468487771" sldId="2147479582"/>
            <ac:spMk id="14" creationId="{9B48E348-A015-26B4-E4C1-E12D363FD0E8}"/>
          </ac:spMkLst>
        </pc:spChg>
        <pc:spChg chg="mod">
          <ac:chgData name="Pamela Fox" userId="05c421f6-d446-4f2a-8ee0-1060b47b1543" providerId="ADAL" clId="{A1C87BB0-6648-D64C-A9F1-214AFC6DBC13}" dt="2024-08-20T16:58:28.571" v="1179" actId="207"/>
          <ac:spMkLst>
            <pc:docMk/>
            <pc:sldMk cId="468487771" sldId="2147479582"/>
            <ac:spMk id="16" creationId="{087B787F-0B02-8F1D-616B-4AEE6323A87C}"/>
          </ac:spMkLst>
        </pc:spChg>
        <pc:grpChg chg="add mod">
          <ac:chgData name="Pamela Fox" userId="05c421f6-d446-4f2a-8ee0-1060b47b1543" providerId="ADAL" clId="{A1C87BB0-6648-D64C-A9F1-214AFC6DBC13}" dt="2024-08-20T16:58:20.565" v="1162"/>
          <ac:grpSpMkLst>
            <pc:docMk/>
            <pc:sldMk cId="468487771" sldId="2147479582"/>
            <ac:grpSpMk id="3" creationId="{0EC166B5-9BBB-3C0A-D1A0-B54D6659DD1B}"/>
          </ac:grpSpMkLst>
        </pc:grpChg>
        <pc:grpChg chg="add mod">
          <ac:chgData name="Pamela Fox" userId="05c421f6-d446-4f2a-8ee0-1060b47b1543" providerId="ADAL" clId="{A1C87BB0-6648-D64C-A9F1-214AFC6DBC13}" dt="2024-08-20T16:58:20.565" v="1162"/>
          <ac:grpSpMkLst>
            <pc:docMk/>
            <pc:sldMk cId="468487771" sldId="2147479582"/>
            <ac:grpSpMk id="12" creationId="{13D0DB76-C19C-ADBA-B0BB-8813A02F2E3C}"/>
          </ac:grpSpMkLst>
        </pc:grpChg>
        <pc:picChg chg="del">
          <ac:chgData name="Pamela Fox" userId="05c421f6-d446-4f2a-8ee0-1060b47b1543" providerId="ADAL" clId="{A1C87BB0-6648-D64C-A9F1-214AFC6DBC13}" dt="2024-08-20T16:58:17.027" v="1160" actId="478"/>
          <ac:picMkLst>
            <pc:docMk/>
            <pc:sldMk cId="468487771" sldId="2147479582"/>
            <ac:picMk id="6" creationId="{81A489A1-1EC2-3FAA-E6A5-E2FBC752E7D7}"/>
          </ac:picMkLst>
        </pc:picChg>
        <pc:picChg chg="mod">
          <ac:chgData name="Pamela Fox" userId="05c421f6-d446-4f2a-8ee0-1060b47b1543" providerId="ADAL" clId="{A1C87BB0-6648-D64C-A9F1-214AFC6DBC13}" dt="2024-08-20T16:58:52.354" v="1187" actId="207"/>
          <ac:picMkLst>
            <pc:docMk/>
            <pc:sldMk cId="468487771" sldId="2147479582"/>
            <ac:picMk id="10" creationId="{C2EB81FC-3EB6-481D-A4F3-DEB13462FE8A}"/>
          </ac:picMkLst>
        </pc:picChg>
        <pc:picChg chg="mod">
          <ac:chgData name="Pamela Fox" userId="05c421f6-d446-4f2a-8ee0-1060b47b1543" providerId="ADAL" clId="{A1C87BB0-6648-D64C-A9F1-214AFC6DBC13}" dt="2024-08-20T16:58:55.044" v="1188" actId="207"/>
          <ac:picMkLst>
            <pc:docMk/>
            <pc:sldMk cId="468487771" sldId="2147479582"/>
            <ac:picMk id="15" creationId="{5AC88DC2-47B4-CC39-385B-C69D319AE851}"/>
          </ac:picMkLst>
        </pc:picChg>
      </pc:sldChg>
      <pc:sldChg chg="addSp delSp modSp new mod">
        <pc:chgData name="Pamela Fox" userId="05c421f6-d446-4f2a-8ee0-1060b47b1543" providerId="ADAL" clId="{A1C87BB0-6648-D64C-A9F1-214AFC6DBC13}" dt="2024-08-20T20:14:12.562" v="2056" actId="207"/>
        <pc:sldMkLst>
          <pc:docMk/>
          <pc:sldMk cId="429464730" sldId="2147479583"/>
        </pc:sldMkLst>
        <pc:spChg chg="mod">
          <ac:chgData name="Pamela Fox" userId="05c421f6-d446-4f2a-8ee0-1060b47b1543" providerId="ADAL" clId="{A1C87BB0-6648-D64C-A9F1-214AFC6DBC13}" dt="2024-08-20T17:20:10.529" v="1706" actId="20577"/>
          <ac:spMkLst>
            <pc:docMk/>
            <pc:sldMk cId="429464730" sldId="2147479583"/>
            <ac:spMk id="2" creationId="{D2CC195C-E525-9D42-951E-A412E91022B6}"/>
          </ac:spMkLst>
        </pc:spChg>
        <pc:spChg chg="del">
          <ac:chgData name="Pamela Fox" userId="05c421f6-d446-4f2a-8ee0-1060b47b1543" providerId="ADAL" clId="{A1C87BB0-6648-D64C-A9F1-214AFC6DBC13}" dt="2024-08-20T17:09:46.571" v="1519" actId="478"/>
          <ac:spMkLst>
            <pc:docMk/>
            <pc:sldMk cId="429464730" sldId="2147479583"/>
            <ac:spMk id="3" creationId="{D71F055B-2310-21DB-8571-987242BF4C98}"/>
          </ac:spMkLst>
        </pc:spChg>
        <pc:spChg chg="add mod">
          <ac:chgData name="Pamela Fox" userId="05c421f6-d446-4f2a-8ee0-1060b47b1543" providerId="ADAL" clId="{A1C87BB0-6648-D64C-A9F1-214AFC6DBC13}" dt="2024-08-20T20:14:12.562" v="2056" actId="207"/>
          <ac:spMkLst>
            <pc:docMk/>
            <pc:sldMk cId="429464730" sldId="2147479583"/>
            <ac:spMk id="3" creationId="{F523BCBB-5531-F8AD-543E-D7FBAA89DC0A}"/>
          </ac:spMkLst>
        </pc:spChg>
        <pc:spChg chg="add mod">
          <ac:chgData name="Pamela Fox" userId="05c421f6-d446-4f2a-8ee0-1060b47b1543" providerId="ADAL" clId="{A1C87BB0-6648-D64C-A9F1-214AFC6DBC13}" dt="2024-08-20T17:12:38.269" v="1599" actId="20577"/>
          <ac:spMkLst>
            <pc:docMk/>
            <pc:sldMk cId="429464730" sldId="2147479583"/>
            <ac:spMk id="4" creationId="{4A36910E-B835-901A-4833-629608AD5C81}"/>
          </ac:spMkLst>
        </pc:spChg>
        <pc:spChg chg="add mod">
          <ac:chgData name="Pamela Fox" userId="05c421f6-d446-4f2a-8ee0-1060b47b1543" providerId="ADAL" clId="{A1C87BB0-6648-D64C-A9F1-214AFC6DBC13}" dt="2024-08-20T20:12:55.700" v="2044" actId="207"/>
          <ac:spMkLst>
            <pc:docMk/>
            <pc:sldMk cId="429464730" sldId="2147479583"/>
            <ac:spMk id="5" creationId="{D6CBDFBD-D8C9-782F-2ABF-0D238EF4304E}"/>
          </ac:spMkLst>
        </pc:spChg>
        <pc:spChg chg="add del mod">
          <ac:chgData name="Pamela Fox" userId="05c421f6-d446-4f2a-8ee0-1060b47b1543" providerId="ADAL" clId="{A1C87BB0-6648-D64C-A9F1-214AFC6DBC13}" dt="2024-08-20T20:11:35.952" v="2033" actId="478"/>
          <ac:spMkLst>
            <pc:docMk/>
            <pc:sldMk cId="429464730" sldId="2147479583"/>
            <ac:spMk id="6" creationId="{3F56C275-6914-5607-DB12-47DE49C94D46}"/>
          </ac:spMkLst>
        </pc:spChg>
        <pc:picChg chg="add mod">
          <ac:chgData name="Pamela Fox" userId="05c421f6-d446-4f2a-8ee0-1060b47b1543" providerId="ADAL" clId="{A1C87BB0-6648-D64C-A9F1-214AFC6DBC13}" dt="2024-08-20T20:11:36.451" v="2034"/>
          <ac:picMkLst>
            <pc:docMk/>
            <pc:sldMk cId="429464730" sldId="2147479583"/>
            <ac:picMk id="7" creationId="{76612DBA-6370-DD6C-BF55-2B6BC0CF2837}"/>
          </ac:picMkLst>
        </pc:picChg>
        <pc:picChg chg="add del mod">
          <ac:chgData name="Pamela Fox" userId="05c421f6-d446-4f2a-8ee0-1060b47b1543" providerId="ADAL" clId="{A1C87BB0-6648-D64C-A9F1-214AFC6DBC13}" dt="2024-08-20T17:11:25.909" v="1576" actId="478"/>
          <ac:picMkLst>
            <pc:docMk/>
            <pc:sldMk cId="429464730" sldId="2147479583"/>
            <ac:picMk id="1026" creationId="{9BA025B9-1511-0114-B73C-2AE032ABE5F9}"/>
          </ac:picMkLst>
        </pc:picChg>
        <pc:picChg chg="add mod">
          <ac:chgData name="Pamela Fox" userId="05c421f6-d446-4f2a-8ee0-1060b47b1543" providerId="ADAL" clId="{A1C87BB0-6648-D64C-A9F1-214AFC6DBC13}" dt="2024-08-20T17:13:21.562" v="1605" actId="732"/>
          <ac:picMkLst>
            <pc:docMk/>
            <pc:sldMk cId="429464730" sldId="2147479583"/>
            <ac:picMk id="1028" creationId="{9EDB7829-3D28-AF0E-668B-B13B3264DDD3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20:17:47.157" v="2159" actId="207"/>
        <pc:sldMkLst>
          <pc:docMk/>
          <pc:sldMk cId="2504752631" sldId="2147479584"/>
        </pc:sldMkLst>
        <pc:spChg chg="mod">
          <ac:chgData name="Pamela Fox" userId="05c421f6-d446-4f2a-8ee0-1060b47b1543" providerId="ADAL" clId="{A1C87BB0-6648-D64C-A9F1-214AFC6DBC13}" dt="2024-08-20T17:20:08.459" v="1704" actId="20577"/>
          <ac:spMkLst>
            <pc:docMk/>
            <pc:sldMk cId="2504752631" sldId="2147479584"/>
            <ac:spMk id="2" creationId="{35B9DB29-93FE-88EC-E1AE-1E52C95E41CE}"/>
          </ac:spMkLst>
        </pc:spChg>
        <pc:spChg chg="add del mod">
          <ac:chgData name="Pamela Fox" userId="05c421f6-d446-4f2a-8ee0-1060b47b1543" providerId="ADAL" clId="{A1C87BB0-6648-D64C-A9F1-214AFC6DBC13}" dt="2024-08-20T20:11:49.903" v="2035" actId="478"/>
          <ac:spMkLst>
            <pc:docMk/>
            <pc:sldMk cId="2504752631" sldId="2147479584"/>
            <ac:spMk id="3" creationId="{C25CB314-4AF3-AAFC-01C5-F99E71006B41}"/>
          </ac:spMkLst>
        </pc:spChg>
        <pc:spChg chg="mod">
          <ac:chgData name="Pamela Fox" userId="05c421f6-d446-4f2a-8ee0-1060b47b1543" providerId="ADAL" clId="{A1C87BB0-6648-D64C-A9F1-214AFC6DBC13}" dt="2024-08-20T20:15:47.107" v="2081" actId="1076"/>
          <ac:spMkLst>
            <pc:docMk/>
            <pc:sldMk cId="2504752631" sldId="2147479584"/>
            <ac:spMk id="4" creationId="{C63F9B12-DD8E-5AA9-174F-8B6F90594B9B}"/>
          </ac:spMkLst>
        </pc:spChg>
        <pc:spChg chg="mod">
          <ac:chgData name="Pamela Fox" userId="05c421f6-d446-4f2a-8ee0-1060b47b1543" providerId="ADAL" clId="{A1C87BB0-6648-D64C-A9F1-214AFC6DBC13}" dt="2024-08-20T20:17:47.157" v="2159" actId="207"/>
          <ac:spMkLst>
            <pc:docMk/>
            <pc:sldMk cId="2504752631" sldId="2147479584"/>
            <ac:spMk id="5" creationId="{E8F7EB08-153D-6F25-B615-596E9F16F66E}"/>
          </ac:spMkLst>
        </pc:spChg>
        <pc:spChg chg="add mod">
          <ac:chgData name="Pamela Fox" userId="05c421f6-d446-4f2a-8ee0-1060b47b1543" providerId="ADAL" clId="{A1C87BB0-6648-D64C-A9F1-214AFC6DBC13}" dt="2024-08-20T20:15:50.459" v="2082" actId="14100"/>
          <ac:spMkLst>
            <pc:docMk/>
            <pc:sldMk cId="2504752631" sldId="2147479584"/>
            <ac:spMk id="6" creationId="{9B0E06EA-F973-DC5A-8BE6-A1B99FBE6B4E}"/>
          </ac:spMkLst>
        </pc:spChg>
        <pc:picChg chg="add mod">
          <ac:chgData name="Pamela Fox" userId="05c421f6-d446-4f2a-8ee0-1060b47b1543" providerId="ADAL" clId="{A1C87BB0-6648-D64C-A9F1-214AFC6DBC13}" dt="2024-08-20T20:11:50.968" v="2036"/>
          <ac:picMkLst>
            <pc:docMk/>
            <pc:sldMk cId="2504752631" sldId="2147479584"/>
            <ac:picMk id="7" creationId="{27202B5D-D4AF-37E8-98E9-226535754408}"/>
          </ac:picMkLst>
        </pc:picChg>
        <pc:picChg chg="del">
          <ac:chgData name="Pamela Fox" userId="05c421f6-d446-4f2a-8ee0-1060b47b1543" providerId="ADAL" clId="{A1C87BB0-6648-D64C-A9F1-214AFC6DBC13}" dt="2024-08-20T17:17:01.732" v="1644" actId="478"/>
          <ac:picMkLst>
            <pc:docMk/>
            <pc:sldMk cId="2504752631" sldId="2147479584"/>
            <ac:picMk id="1028" creationId="{CF6F047A-2DD3-81A8-7348-09D6EE908ABA}"/>
          </ac:picMkLst>
        </pc:picChg>
        <pc:picChg chg="add mod">
          <ac:chgData name="Pamela Fox" userId="05c421f6-d446-4f2a-8ee0-1060b47b1543" providerId="ADAL" clId="{A1C87BB0-6648-D64C-A9F1-214AFC6DBC13}" dt="2024-08-20T20:15:43.501" v="2080" actId="732"/>
          <ac:picMkLst>
            <pc:docMk/>
            <pc:sldMk cId="2504752631" sldId="2147479584"/>
            <ac:picMk id="3074" creationId="{D6F7700C-9B1E-74B0-8817-AC857E63DD30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20:22:46.635" v="2260" actId="1037"/>
        <pc:sldMkLst>
          <pc:docMk/>
          <pc:sldMk cId="3533890924" sldId="2147479585"/>
        </pc:sldMkLst>
        <pc:spChg chg="mod">
          <ac:chgData name="Pamela Fox" userId="05c421f6-d446-4f2a-8ee0-1060b47b1543" providerId="ADAL" clId="{A1C87BB0-6648-D64C-A9F1-214AFC6DBC13}" dt="2024-08-20T17:20:06.326" v="1702" actId="20577"/>
          <ac:spMkLst>
            <pc:docMk/>
            <pc:sldMk cId="3533890924" sldId="2147479585"/>
            <ac:spMk id="2" creationId="{F3DC81F1-D29B-8C1E-25D3-EB44F4E5BF56}"/>
          </ac:spMkLst>
        </pc:spChg>
        <pc:spChg chg="add del mod">
          <ac:chgData name="Pamela Fox" userId="05c421f6-d446-4f2a-8ee0-1060b47b1543" providerId="ADAL" clId="{A1C87BB0-6648-D64C-A9F1-214AFC6DBC13}" dt="2024-08-20T20:12:07.248" v="2039" actId="478"/>
          <ac:spMkLst>
            <pc:docMk/>
            <pc:sldMk cId="3533890924" sldId="2147479585"/>
            <ac:spMk id="3" creationId="{1D2F8616-3142-4502-097A-8803594213C6}"/>
          </ac:spMkLst>
        </pc:spChg>
        <pc:spChg chg="mod">
          <ac:chgData name="Pamela Fox" userId="05c421f6-d446-4f2a-8ee0-1060b47b1543" providerId="ADAL" clId="{A1C87BB0-6648-D64C-A9F1-214AFC6DBC13}" dt="2024-08-20T17:19:26.026" v="1683" actId="20577"/>
          <ac:spMkLst>
            <pc:docMk/>
            <pc:sldMk cId="3533890924" sldId="2147479585"/>
            <ac:spMk id="4" creationId="{1A5FD0A3-6927-7738-D69F-EDFFBA866370}"/>
          </ac:spMkLst>
        </pc:spChg>
        <pc:spChg chg="mod">
          <ac:chgData name="Pamela Fox" userId="05c421f6-d446-4f2a-8ee0-1060b47b1543" providerId="ADAL" clId="{A1C87BB0-6648-D64C-A9F1-214AFC6DBC13}" dt="2024-08-20T20:17:54.042" v="2162" actId="207"/>
          <ac:spMkLst>
            <pc:docMk/>
            <pc:sldMk cId="3533890924" sldId="2147479585"/>
            <ac:spMk id="5" creationId="{59B9FDCD-95FC-EDE5-4221-60165BD0605E}"/>
          </ac:spMkLst>
        </pc:spChg>
        <pc:spChg chg="add mod">
          <ac:chgData name="Pamela Fox" userId="05c421f6-d446-4f2a-8ee0-1060b47b1543" providerId="ADAL" clId="{A1C87BB0-6648-D64C-A9F1-214AFC6DBC13}" dt="2024-08-20T20:22:41.166" v="2243" actId="1076"/>
          <ac:spMkLst>
            <pc:docMk/>
            <pc:sldMk cId="3533890924" sldId="2147479585"/>
            <ac:spMk id="6" creationId="{1FC0BB47-8FE8-6A2E-9CFA-D732786D855A}"/>
          </ac:spMkLst>
        </pc:spChg>
        <pc:picChg chg="add mod">
          <ac:chgData name="Pamela Fox" userId="05c421f6-d446-4f2a-8ee0-1060b47b1543" providerId="ADAL" clId="{A1C87BB0-6648-D64C-A9F1-214AFC6DBC13}" dt="2024-08-20T20:22:46.635" v="2260" actId="1037"/>
          <ac:picMkLst>
            <pc:docMk/>
            <pc:sldMk cId="3533890924" sldId="2147479585"/>
            <ac:picMk id="7" creationId="{CF31D8CC-05B4-8523-AE89-E0557D846BBD}"/>
          </ac:picMkLst>
        </pc:picChg>
        <pc:picChg chg="add mod">
          <ac:chgData name="Pamela Fox" userId="05c421f6-d446-4f2a-8ee0-1060b47b1543" providerId="ADAL" clId="{A1C87BB0-6648-D64C-A9F1-214AFC6DBC13}" dt="2024-08-20T20:21:57.761" v="2225" actId="1076"/>
          <ac:picMkLst>
            <pc:docMk/>
            <pc:sldMk cId="3533890924" sldId="2147479585"/>
            <ac:picMk id="2050" creationId="{01FF8604-51D0-1899-D30D-310C7DBDC8C6}"/>
          </ac:picMkLst>
        </pc:picChg>
        <pc:picChg chg="del">
          <ac:chgData name="Pamela Fox" userId="05c421f6-d446-4f2a-8ee0-1060b47b1543" providerId="ADAL" clId="{A1C87BB0-6648-D64C-A9F1-214AFC6DBC13}" dt="2024-08-20T20:21:33.074" v="2214" actId="478"/>
          <ac:picMkLst>
            <pc:docMk/>
            <pc:sldMk cId="3533890924" sldId="2147479585"/>
            <ac:picMk id="3074" creationId="{1AD5ED35-0674-32D6-07C3-8DBAA6B0658F}"/>
          </ac:picMkLst>
        </pc:picChg>
      </pc:sldChg>
      <pc:sldChg chg="addSp delSp modSp add mod">
        <pc:chgData name="Pamela Fox" userId="05c421f6-d446-4f2a-8ee0-1060b47b1543" providerId="ADAL" clId="{A1C87BB0-6648-D64C-A9F1-214AFC6DBC13}" dt="2024-08-20T21:13:15.657" v="2883" actId="1076"/>
        <pc:sldMkLst>
          <pc:docMk/>
          <pc:sldMk cId="3290420463" sldId="2147479586"/>
        </pc:sldMkLst>
        <pc:spChg chg="mod">
          <ac:chgData name="Pamela Fox" userId="05c421f6-d446-4f2a-8ee0-1060b47b1543" providerId="ADAL" clId="{A1C87BB0-6648-D64C-A9F1-214AFC6DBC13}" dt="2024-08-20T17:20:02.133" v="1700" actId="20577"/>
          <ac:spMkLst>
            <pc:docMk/>
            <pc:sldMk cId="3290420463" sldId="2147479586"/>
            <ac:spMk id="2" creationId="{F5AF828F-9B5F-0D50-B497-F9A4579F722C}"/>
          </ac:spMkLst>
        </pc:spChg>
        <pc:spChg chg="add del mod">
          <ac:chgData name="Pamela Fox" userId="05c421f6-d446-4f2a-8ee0-1060b47b1543" providerId="ADAL" clId="{A1C87BB0-6648-D64C-A9F1-214AFC6DBC13}" dt="2024-08-20T20:52:50.132" v="2313" actId="478"/>
          <ac:spMkLst>
            <pc:docMk/>
            <pc:sldMk cId="3290420463" sldId="2147479586"/>
            <ac:spMk id="3" creationId="{E7025CD7-E63A-720D-AF08-A187D2A23A03}"/>
          </ac:spMkLst>
        </pc:spChg>
        <pc:spChg chg="mod">
          <ac:chgData name="Pamela Fox" userId="05c421f6-d446-4f2a-8ee0-1060b47b1543" providerId="ADAL" clId="{A1C87BB0-6648-D64C-A9F1-214AFC6DBC13}" dt="2024-08-20T21:13:15.657" v="2883" actId="1076"/>
          <ac:spMkLst>
            <pc:docMk/>
            <pc:sldMk cId="3290420463" sldId="2147479586"/>
            <ac:spMk id="4" creationId="{3BDDA810-47D4-C6C4-283C-0AC8A81C8163}"/>
          </ac:spMkLst>
        </pc:spChg>
        <pc:spChg chg="mod">
          <ac:chgData name="Pamela Fox" userId="05c421f6-d446-4f2a-8ee0-1060b47b1543" providerId="ADAL" clId="{A1C87BB0-6648-D64C-A9F1-214AFC6DBC13}" dt="2024-08-20T20:24:56.647" v="2263" actId="207"/>
          <ac:spMkLst>
            <pc:docMk/>
            <pc:sldMk cId="3290420463" sldId="2147479586"/>
            <ac:spMk id="5" creationId="{11418531-4512-C5A1-BFD0-4E3747CB2849}"/>
          </ac:spMkLst>
        </pc:spChg>
        <pc:spChg chg="add mod">
          <ac:chgData name="Pamela Fox" userId="05c421f6-d446-4f2a-8ee0-1060b47b1543" providerId="ADAL" clId="{A1C87BB0-6648-D64C-A9F1-214AFC6DBC13}" dt="2024-08-20T20:52:50.462" v="2314"/>
          <ac:spMkLst>
            <pc:docMk/>
            <pc:sldMk cId="3290420463" sldId="2147479586"/>
            <ac:spMk id="6" creationId="{0D790C94-CFE5-A0A1-B4D3-326BE8054AEC}"/>
          </ac:spMkLst>
        </pc:spChg>
        <pc:spChg chg="add mod">
          <ac:chgData name="Pamela Fox" userId="05c421f6-d446-4f2a-8ee0-1060b47b1543" providerId="ADAL" clId="{A1C87BB0-6648-D64C-A9F1-214AFC6DBC13}" dt="2024-08-20T20:53:54.805" v="2316" actId="207"/>
          <ac:spMkLst>
            <pc:docMk/>
            <pc:sldMk cId="3290420463" sldId="2147479586"/>
            <ac:spMk id="7" creationId="{CFA88D5A-8D1B-8560-040E-14223294A2A0}"/>
          </ac:spMkLst>
        </pc:spChg>
        <pc:picChg chg="add mod">
          <ac:chgData name="Pamela Fox" userId="05c421f6-d446-4f2a-8ee0-1060b47b1543" providerId="ADAL" clId="{A1C87BB0-6648-D64C-A9F1-214AFC6DBC13}" dt="2024-08-20T20:52:55.351" v="2315"/>
          <ac:picMkLst>
            <pc:docMk/>
            <pc:sldMk cId="3290420463" sldId="2147479586"/>
            <ac:picMk id="8" creationId="{A9A7FD98-0662-51BA-1EBB-0AF31B7C1D16}"/>
          </ac:picMkLst>
        </pc:picChg>
        <pc:picChg chg="add mod">
          <ac:chgData name="Pamela Fox" userId="05c421f6-d446-4f2a-8ee0-1060b47b1543" providerId="ADAL" clId="{A1C87BB0-6648-D64C-A9F1-214AFC6DBC13}" dt="2024-08-20T20:52:03.721" v="2280" actId="1076"/>
          <ac:picMkLst>
            <pc:docMk/>
            <pc:sldMk cId="3290420463" sldId="2147479586"/>
            <ac:picMk id="3074" creationId="{579F3A3D-88EE-441D-00EC-6329F305CE74}"/>
          </ac:picMkLst>
        </pc:picChg>
        <pc:picChg chg="del">
          <ac:chgData name="Pamela Fox" userId="05c421f6-d446-4f2a-8ee0-1060b47b1543" providerId="ADAL" clId="{A1C87BB0-6648-D64C-A9F1-214AFC6DBC13}" dt="2024-08-20T18:10:43.740" v="1775" actId="478"/>
          <ac:picMkLst>
            <pc:docMk/>
            <pc:sldMk cId="3290420463" sldId="2147479586"/>
            <ac:picMk id="3074" creationId="{C8797882-4DCB-7E36-2689-2BB8E23842E8}"/>
          </ac:picMkLst>
        </pc:picChg>
      </pc:sldChg>
      <pc:sldChg chg="modSp add mod">
        <pc:chgData name="Pamela Fox" userId="05c421f6-d446-4f2a-8ee0-1060b47b1543" providerId="ADAL" clId="{A1C87BB0-6648-D64C-A9F1-214AFC6DBC13}" dt="2024-08-20T21:17:57.890" v="2983" actId="20577"/>
        <pc:sldMkLst>
          <pc:docMk/>
          <pc:sldMk cId="3685609340" sldId="2147479587"/>
        </pc:sldMkLst>
        <pc:spChg chg="mod">
          <ac:chgData name="Pamela Fox" userId="05c421f6-d446-4f2a-8ee0-1060b47b1543" providerId="ADAL" clId="{A1C87BB0-6648-D64C-A9F1-214AFC6DBC13}" dt="2024-08-20T21:17:57.890" v="2983" actId="20577"/>
          <ac:spMkLst>
            <pc:docMk/>
            <pc:sldMk cId="3685609340" sldId="2147479587"/>
            <ac:spMk id="2" creationId="{F82E421F-5265-364F-1D20-D1F394C63B7D}"/>
          </ac:spMkLst>
        </pc:spChg>
      </pc:sldChg>
      <pc:sldChg chg="add del setBg">
        <pc:chgData name="Pamela Fox" userId="05c421f6-d446-4f2a-8ee0-1060b47b1543" providerId="ADAL" clId="{A1C87BB0-6648-D64C-A9F1-214AFC6DBC13}" dt="2024-08-20T18:27:31.293" v="1834"/>
        <pc:sldMkLst>
          <pc:docMk/>
          <pc:sldMk cId="1472423091" sldId="2147479588"/>
        </pc:sldMkLst>
      </pc:sldChg>
      <pc:sldChg chg="modSp add mod">
        <pc:chgData name="Pamela Fox" userId="05c421f6-d446-4f2a-8ee0-1060b47b1543" providerId="ADAL" clId="{A1C87BB0-6648-D64C-A9F1-214AFC6DBC13}" dt="2024-08-20T19:37:05.450" v="1854" actId="207"/>
        <pc:sldMkLst>
          <pc:docMk/>
          <pc:sldMk cId="2295035555" sldId="2147479588"/>
        </pc:sldMkLst>
        <pc:spChg chg="mod">
          <ac:chgData name="Pamela Fox" userId="05c421f6-d446-4f2a-8ee0-1060b47b1543" providerId="ADAL" clId="{A1C87BB0-6648-D64C-A9F1-214AFC6DBC13}" dt="2024-08-20T19:35:07.962" v="1842" actId="207"/>
          <ac:spMkLst>
            <pc:docMk/>
            <pc:sldMk cId="2295035555" sldId="2147479588"/>
            <ac:spMk id="5" creationId="{3C0F6033-6267-BF90-C61D-8DBA78E5889B}"/>
          </ac:spMkLst>
        </pc:spChg>
        <pc:spChg chg="mod">
          <ac:chgData name="Pamela Fox" userId="05c421f6-d446-4f2a-8ee0-1060b47b1543" providerId="ADAL" clId="{A1C87BB0-6648-D64C-A9F1-214AFC6DBC13}" dt="2024-08-20T19:35:10.651" v="1843" actId="207"/>
          <ac:spMkLst>
            <pc:docMk/>
            <pc:sldMk cId="2295035555" sldId="2147479588"/>
            <ac:spMk id="6" creationId="{ED32EB43-CC5F-8C68-D361-3C049F90E2C3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8" creationId="{043BD1E3-CBBD-85FE-D11A-9BCB91751AF7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9" creationId="{06651CB7-A65E-3B4D-043C-29AFF22B94E3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10" creationId="{8A881E47-2844-B99A-7771-0FB2C1E15839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11" creationId="{82C944C8-C609-7795-2DBB-328F3F0546B1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12" creationId="{0C44F135-4E22-22DE-42FD-86548D088EAD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13" creationId="{462B5D37-6823-16F1-9CEB-3C666F65A8AE}"/>
          </ac:spMkLst>
        </pc:spChg>
        <pc:spChg chg="mod">
          <ac:chgData name="Pamela Fox" userId="05c421f6-d446-4f2a-8ee0-1060b47b1543" providerId="ADAL" clId="{A1C87BB0-6648-D64C-A9F1-214AFC6DBC13}" dt="2024-08-20T19:35:05.898" v="1841" actId="207"/>
          <ac:spMkLst>
            <pc:docMk/>
            <pc:sldMk cId="2295035555" sldId="2147479588"/>
            <ac:spMk id="17" creationId="{00000000-0000-0000-0000-000000000000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0" creationId="{8E9B3887-25AC-840B-2C9F-8C7A219866F2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1" creationId="{2E97C846-3149-D146-B450-B60555BA0BE6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2" creationId="{18FC59F9-44DD-BFC5-F05D-3BF2DCC102D5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3" creationId="{1E97E7B4-C3AD-F3A5-F083-A21709446D87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5" creationId="{B6EBC5E9-5716-728A-AFD4-6B612E96D60A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36" creationId="{D8DE82BC-0AE9-1C98-C6CE-37883DA5E794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37" creationId="{627D621C-B4A2-9C2C-6EFC-94C015C24CDB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38" creationId="{0B6AF608-2C44-037C-B258-182FA45D25DB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39" creationId="{CB1D203D-C399-3DD8-C984-1CED7803CF8A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40" creationId="{8D287354-F682-7EB4-168D-170D4861A971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41" creationId="{F0FFF31F-785E-F687-B143-7FE895B29853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42" creationId="{8D5C724D-C630-510C-D700-776FFE3ED374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55" creationId="{6DF80572-6406-6BAB-5770-4DB4B9509075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56" creationId="{E7F7BACB-56FF-D5BC-59E3-F5D92B99675E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57" creationId="{03C6FB32-346C-BB39-7B94-E419689762AB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59" creationId="{B5E7848B-B47B-57D0-1302-5AB8B4D8A1A3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60" creationId="{CF9568A0-075A-54DB-193F-4F2A368B554E}"/>
          </ac:spMkLst>
        </pc:spChg>
        <pc:spChg chg="mod">
          <ac:chgData name="Pamela Fox" userId="05c421f6-d446-4f2a-8ee0-1060b47b1543" providerId="ADAL" clId="{A1C87BB0-6648-D64C-A9F1-214AFC6DBC13}" dt="2024-08-20T19:36:37.375" v="1850" actId="207"/>
          <ac:spMkLst>
            <pc:docMk/>
            <pc:sldMk cId="2295035555" sldId="2147479588"/>
            <ac:spMk id="61" creationId="{D309DE80-DB23-0A44-43A3-96ED173F4E0E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64" creationId="{B0F54ACD-CB72-761E-8973-E3560ED7A5ED}"/>
          </ac:spMkLst>
        </pc:spChg>
        <pc:spChg chg="mod">
          <ac:chgData name="Pamela Fox" userId="05c421f6-d446-4f2a-8ee0-1060b47b1543" providerId="ADAL" clId="{A1C87BB0-6648-D64C-A9F1-214AFC6DBC13}" dt="2024-08-20T19:36:51.141" v="1851" actId="207"/>
          <ac:spMkLst>
            <pc:docMk/>
            <pc:sldMk cId="2295035555" sldId="2147479588"/>
            <ac:spMk id="65" creationId="{842D38E6-4547-1E1B-92D1-9EBBD19DBFD6}"/>
          </ac:spMkLst>
        </pc:spChg>
        <pc:spChg chg="mod">
          <ac:chgData name="Pamela Fox" userId="05c421f6-d446-4f2a-8ee0-1060b47b1543" providerId="ADAL" clId="{A1C87BB0-6648-D64C-A9F1-214AFC6DBC13}" dt="2024-08-20T19:37:05.450" v="1854" actId="207"/>
          <ac:spMkLst>
            <pc:docMk/>
            <pc:sldMk cId="2295035555" sldId="2147479588"/>
            <ac:spMk id="66" creationId="{CB15E6AF-92F3-C1F1-710B-F377667D8317}"/>
          </ac:spMkLst>
        </pc:spChg>
        <pc:spChg chg="mod">
          <ac:chgData name="Pamela Fox" userId="05c421f6-d446-4f2a-8ee0-1060b47b1543" providerId="ADAL" clId="{A1C87BB0-6648-D64C-A9F1-214AFC6DBC13}" dt="2024-08-20T19:36:54.937" v="1852" actId="207"/>
          <ac:spMkLst>
            <pc:docMk/>
            <pc:sldMk cId="2295035555" sldId="2147479588"/>
            <ac:spMk id="68" creationId="{F4221372-8BD8-CC97-9955-ADBD28B3B58F}"/>
          </ac:spMkLst>
        </pc:spChg>
        <pc:spChg chg="mod">
          <ac:chgData name="Pamela Fox" userId="05c421f6-d446-4f2a-8ee0-1060b47b1543" providerId="ADAL" clId="{A1C87BB0-6648-D64C-A9F1-214AFC6DBC13}" dt="2024-08-20T19:36:58.604" v="1853" actId="207"/>
          <ac:spMkLst>
            <pc:docMk/>
            <pc:sldMk cId="2295035555" sldId="2147479588"/>
            <ac:spMk id="69" creationId="{5A5C7E25-E860-962F-5B81-1D97A41B6FD8}"/>
          </ac:spMkLst>
        </pc:spChg>
        <pc:spChg chg="mod">
          <ac:chgData name="Pamela Fox" userId="05c421f6-d446-4f2a-8ee0-1060b47b1543" providerId="ADAL" clId="{A1C87BB0-6648-D64C-A9F1-214AFC6DBC13}" dt="2024-08-20T19:36:58.604" v="1853" actId="207"/>
          <ac:spMkLst>
            <pc:docMk/>
            <pc:sldMk cId="2295035555" sldId="2147479588"/>
            <ac:spMk id="70" creationId="{7EB9A1E0-4EA6-47B6-0E20-CE816CFAC17F}"/>
          </ac:spMkLst>
        </pc:spChg>
      </pc:sldChg>
      <pc:sldChg chg="addSp modSp new del">
        <pc:chgData name="Pamela Fox" userId="05c421f6-d446-4f2a-8ee0-1060b47b1543" providerId="ADAL" clId="{A1C87BB0-6648-D64C-A9F1-214AFC6DBC13}" dt="2024-08-20T19:34:51.593" v="1838" actId="2696"/>
        <pc:sldMkLst>
          <pc:docMk/>
          <pc:sldMk cId="2326868952" sldId="2147479588"/>
        </pc:sldMkLst>
        <pc:spChg chg="add mod">
          <ac:chgData name="Pamela Fox" userId="05c421f6-d446-4f2a-8ee0-1060b47b1543" providerId="ADAL" clId="{A1C87BB0-6648-D64C-A9F1-214AFC6DBC13}" dt="2024-08-20T19:34:47.954" v="1837"/>
          <ac:spMkLst>
            <pc:docMk/>
            <pc:sldMk cId="2326868952" sldId="2147479588"/>
            <ac:spMk id="2" creationId="{FD422452-97FB-819D-DF3A-3B5896953597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" creationId="{C3FAB298-B622-4F63-72BD-981405868C5F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" creationId="{484E3E69-E94A-B281-6F5D-63B2E3245231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" creationId="{A6165CF6-7869-5DF0-0CB2-F7DF8624E48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6" creationId="{34DE4C80-78D7-970C-E889-D6F39F47F03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7" creationId="{EBB62826-E9CE-0274-70E8-2E292BCE36D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8" creationId="{5B8B391A-91AC-B2F4-8914-EB52316F4D6A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9" creationId="{06450BAA-3473-0BE1-9802-03BB9FDB8FCA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0" creationId="{743BD891-3DDF-78B9-C553-3B38641B81E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1" creationId="{22380429-3976-B2FF-DCA1-E939B9C6F92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2" creationId="{46CFBCA3-112C-B96A-38D2-1B55CBC3138E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3" creationId="{C8EB7933-0951-FCC7-C34A-1A6A04360008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4" creationId="{40BE3D23-FB77-A625-B2AF-7DADF806F37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5" creationId="{0654C7BF-792A-8834-4AB0-60C6B667D79D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6" creationId="{01957763-2401-D0FF-CA32-76FCC7C1FD4E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7" creationId="{33266837-96BC-5E1D-2A59-C4204E3F940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8" creationId="{1FC25436-43E5-B3F8-9FB4-98CA7F23494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19" creationId="{89ADC10A-0527-8F36-91F8-73DADAF2203B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0" creationId="{77B41CFF-DF4F-BB5F-0E6D-FA59C39A99BB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1" creationId="{5D78986B-1235-FCFA-2F7B-F73BAF9B7BD1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2" creationId="{16252BAB-A7B7-7F0B-B9EE-93D4913DD840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3" creationId="{4E36D5F3-C5C7-F784-5F71-0008517481F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4" creationId="{A00A15AC-741A-FF9E-B11E-6C54392E687C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5" creationId="{66BDAE90-435A-3EF3-2861-67407DC3170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6" creationId="{CC84783A-8041-C291-A335-1A9BC5C2EEA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7" creationId="{B28F49F9-FB53-BC4B-E23A-2ED1E62054EB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8" creationId="{D96C18E9-9F61-2B9E-AA72-6E0F1A7D8FF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29" creationId="{523CE5CA-7989-E490-EBFB-6D669ADD3DD4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0" creationId="{F3272983-E5C0-8993-45D4-E3D96E81C53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1" creationId="{F923B377-80BF-4560-A68D-A6D4371F3E66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2" creationId="{6117D980-8647-2112-0ADB-A07E86BB2C3E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3" creationId="{E900478B-DA2A-F298-F386-1A3B873ADAA4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4" creationId="{62832251-E0B8-8C73-4A54-B18016ABF11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5" creationId="{84C738DD-BAB6-AF92-5581-51E5C6B0A8CD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6" creationId="{05579594-F535-3BCA-759E-78338C62B687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7" creationId="{54C28B85-7FD2-A4F6-0BAC-D2BCF56FF0E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8" creationId="{48F302E3-D370-97F8-496B-34E05126455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39" creationId="{4F848922-74AD-8015-1066-B13779665CC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0" creationId="{8DC4A478-36D1-5626-E374-5C3DC39E7FE8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1" creationId="{679FF485-DB4F-0ACC-2AF7-807AF5685D89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2" creationId="{5510E534-DE96-4E5E-8E6C-E35397895A87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3" creationId="{E263E961-1127-6C33-2A2E-E1B8E333C6FF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4" creationId="{A5BFC564-11C3-2DB7-DF2C-1C522168E7E0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5" creationId="{4A2B26AD-E076-7F48-F299-1C7B8FE8071C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6" creationId="{6FCD0B7E-1937-E1E1-A07B-CBA45D48051A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7" creationId="{8AFB0605-1FDE-CF24-C790-732771756ED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8" creationId="{010C702D-F4BD-6A11-7309-B386A692FD79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49" creationId="{44B6FB8A-867C-B13D-66B4-468D9EF511F7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0" creationId="{C4E12E50-2B0A-3E67-8383-10F040BD05C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1" creationId="{141D2DCC-80F5-63DB-71A2-3BB541774BFE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2" creationId="{386FC3D7-DDD9-64EE-32D3-0E8AD1798E15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3" creationId="{5BE50A06-A5E7-63C9-0EF1-528082696DB4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4" creationId="{09D65F0C-466E-0D20-3522-7E9E962E96C2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5" creationId="{C123E4F0-8BF7-BDDE-2716-D1563D6647FC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6" creationId="{41B10190-778B-15F6-BBB6-64C294C03D49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7" creationId="{578B4523-B1C6-08DC-F067-5BEEB6D2DBFA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8" creationId="{F852CF81-3666-F5F5-96DE-FC77C2E465AC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59" creationId="{659B6F56-AE78-EF0E-F6E6-1658F02F97A3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60" creationId="{F603FDDE-2074-3C6A-6BD6-54C35C99B8D4}"/>
          </ac:spMkLst>
        </pc:spChg>
        <pc:spChg chg="add mod">
          <ac:chgData name="Pamela Fox" userId="05c421f6-d446-4f2a-8ee0-1060b47b1543" providerId="ADAL" clId="{A1C87BB0-6648-D64C-A9F1-214AFC6DBC13}" dt="2024-08-20T19:34:45.161" v="1836"/>
          <ac:spMkLst>
            <pc:docMk/>
            <pc:sldMk cId="2326868952" sldId="2147479588"/>
            <ac:spMk id="61" creationId="{88D212A7-EE59-2E62-4230-C344D12C105B}"/>
          </ac:spMkLst>
        </pc:spChg>
      </pc:sldChg>
      <pc:sldChg chg="modSp add del mod">
        <pc:chgData name="Pamela Fox" userId="05c421f6-d446-4f2a-8ee0-1060b47b1543" providerId="ADAL" clId="{A1C87BB0-6648-D64C-A9F1-214AFC6DBC13}" dt="2024-08-20T18:27:31.293" v="1834"/>
        <pc:sldMkLst>
          <pc:docMk/>
          <pc:sldMk cId="2295035555" sldId="2147479589"/>
        </pc:sldMkLst>
        <pc:spChg chg="mod">
          <ac:chgData name="Pamela Fox" userId="05c421f6-d446-4f2a-8ee0-1060b47b1543" providerId="ADAL" clId="{A1C87BB0-6648-D64C-A9F1-214AFC6DBC13}" dt="2024-08-20T18:27:31.293" v="1834"/>
          <ac:spMkLst>
            <pc:docMk/>
            <pc:sldMk cId="2295035555" sldId="2147479589"/>
            <ac:spMk id="17" creationId="{00000000-0000-0000-0000-000000000000}"/>
          </ac:spMkLst>
        </pc:spChg>
      </pc:sldChg>
      <pc:sldChg chg="modSp add mod">
        <pc:chgData name="Pamela Fox" userId="05c421f6-d446-4f2a-8ee0-1060b47b1543" providerId="ADAL" clId="{A1C87BB0-6648-D64C-A9F1-214AFC6DBC13}" dt="2024-08-20T19:37:26.678" v="1857" actId="1076"/>
        <pc:sldMkLst>
          <pc:docMk/>
          <pc:sldMk cId="3221333882" sldId="2147479589"/>
        </pc:sldMkLst>
        <pc:spChg chg="mod">
          <ac:chgData name="Pamela Fox" userId="05c421f6-d446-4f2a-8ee0-1060b47b1543" providerId="ADAL" clId="{A1C87BB0-6648-D64C-A9F1-214AFC6DBC13}" dt="2024-08-20T19:37:20.951" v="1856" actId="207"/>
          <ac:spMkLst>
            <pc:docMk/>
            <pc:sldMk cId="3221333882" sldId="2147479589"/>
            <ac:spMk id="3" creationId="{4F3B212D-5770-6337-F472-59B7DFD16C5D}"/>
          </ac:spMkLst>
        </pc:spChg>
        <pc:spChg chg="mod">
          <ac:chgData name="Pamela Fox" userId="05c421f6-d446-4f2a-8ee0-1060b47b1543" providerId="ADAL" clId="{A1C87BB0-6648-D64C-A9F1-214AFC6DBC13}" dt="2024-08-20T19:37:26.678" v="1857" actId="1076"/>
          <ac:spMkLst>
            <pc:docMk/>
            <pc:sldMk cId="3221333882" sldId="2147479589"/>
            <ac:spMk id="17" creationId="{00000000-0000-0000-0000-000000000000}"/>
          </ac:spMkLst>
        </pc:spChg>
      </pc:sldChg>
      <pc:sldChg chg="addSp modSp mod">
        <pc:chgData name="Pamela Fox" userId="05c421f6-d446-4f2a-8ee0-1060b47b1543" providerId="ADAL" clId="{A1C87BB0-6648-D64C-A9F1-214AFC6DBC13}" dt="2024-08-21T19:29:35.241" v="4488" actId="1076"/>
        <pc:sldMkLst>
          <pc:docMk/>
          <pc:sldMk cId="807713696" sldId="2147479591"/>
        </pc:sldMkLst>
        <pc:spChg chg="add mod">
          <ac:chgData name="Pamela Fox" userId="05c421f6-d446-4f2a-8ee0-1060b47b1543" providerId="ADAL" clId="{A1C87BB0-6648-D64C-A9F1-214AFC6DBC13}" dt="2024-08-21T19:29:35.241" v="4488" actId="1076"/>
          <ac:spMkLst>
            <pc:docMk/>
            <pc:sldMk cId="807713696" sldId="2147479591"/>
            <ac:spMk id="4" creationId="{9EB109E7-2521-2EE7-16AC-6166884C0857}"/>
          </ac:spMkLst>
        </pc:spChg>
      </pc:sldChg>
      <pc:sldChg chg="addSp delSp modSp add mod">
        <pc:chgData name="Pamela Fox" userId="05c421f6-d446-4f2a-8ee0-1060b47b1543" providerId="ADAL" clId="{A1C87BB0-6648-D64C-A9F1-214AFC6DBC13}" dt="2024-08-20T20:17:34.462" v="2155" actId="14100"/>
        <pc:sldMkLst>
          <pc:docMk/>
          <pc:sldMk cId="3151027209" sldId="2147479592"/>
        </pc:sldMkLst>
        <pc:spChg chg="del">
          <ac:chgData name="Pamela Fox" userId="05c421f6-d446-4f2a-8ee0-1060b47b1543" providerId="ADAL" clId="{A1C87BB0-6648-D64C-A9F1-214AFC6DBC13}" dt="2024-08-20T20:11:55.170" v="2037" actId="478"/>
          <ac:spMkLst>
            <pc:docMk/>
            <pc:sldMk cId="3151027209" sldId="2147479592"/>
            <ac:spMk id="3" creationId="{ECF09FB2-7C7A-4B9B-0AF2-987970BFBD69}"/>
          </ac:spMkLst>
        </pc:spChg>
        <pc:spChg chg="mod">
          <ac:chgData name="Pamela Fox" userId="05c421f6-d446-4f2a-8ee0-1060b47b1543" providerId="ADAL" clId="{A1C87BB0-6648-D64C-A9F1-214AFC6DBC13}" dt="2024-08-20T20:17:17.419" v="2153" actId="20577"/>
          <ac:spMkLst>
            <pc:docMk/>
            <pc:sldMk cId="3151027209" sldId="2147479592"/>
            <ac:spMk id="4" creationId="{8B8168B6-1E5D-AEFE-31F8-1E5BB7282E4A}"/>
          </ac:spMkLst>
        </pc:spChg>
        <pc:spChg chg="mod">
          <ac:chgData name="Pamela Fox" userId="05c421f6-d446-4f2a-8ee0-1060b47b1543" providerId="ADAL" clId="{A1C87BB0-6648-D64C-A9F1-214AFC6DBC13}" dt="2024-08-20T20:16:31.398" v="2097" actId="207"/>
          <ac:spMkLst>
            <pc:docMk/>
            <pc:sldMk cId="3151027209" sldId="2147479592"/>
            <ac:spMk id="5" creationId="{22EFCCC0-A39F-87D2-10AC-3BF63A745B13}"/>
          </ac:spMkLst>
        </pc:spChg>
        <pc:spChg chg="add del mod">
          <ac:chgData name="Pamela Fox" userId="05c421f6-d446-4f2a-8ee0-1060b47b1543" providerId="ADAL" clId="{A1C87BB0-6648-D64C-A9F1-214AFC6DBC13}" dt="2024-08-20T20:15:56.794" v="2083" actId="478"/>
          <ac:spMkLst>
            <pc:docMk/>
            <pc:sldMk cId="3151027209" sldId="2147479592"/>
            <ac:spMk id="6" creationId="{95C782FB-05F9-7E29-4A9B-52F0BAEB9D52}"/>
          </ac:spMkLst>
        </pc:spChg>
        <pc:spChg chg="add mod">
          <ac:chgData name="Pamela Fox" userId="05c421f6-d446-4f2a-8ee0-1060b47b1543" providerId="ADAL" clId="{A1C87BB0-6648-D64C-A9F1-214AFC6DBC13}" dt="2024-08-20T20:16:02.001" v="2086" actId="1076"/>
          <ac:spMkLst>
            <pc:docMk/>
            <pc:sldMk cId="3151027209" sldId="2147479592"/>
            <ac:spMk id="8" creationId="{FE116279-9EF5-699D-A2B6-8BF33DE6E7ED}"/>
          </ac:spMkLst>
        </pc:spChg>
        <pc:spChg chg="add del mod">
          <ac:chgData name="Pamela Fox" userId="05c421f6-d446-4f2a-8ee0-1060b47b1543" providerId="ADAL" clId="{A1C87BB0-6648-D64C-A9F1-214AFC6DBC13}" dt="2024-08-20T20:16:05.911" v="2089" actId="478"/>
          <ac:spMkLst>
            <pc:docMk/>
            <pc:sldMk cId="3151027209" sldId="2147479592"/>
            <ac:spMk id="9" creationId="{911FEA99-BDF8-617C-1D5D-FD3C35215B35}"/>
          </ac:spMkLst>
        </pc:spChg>
        <pc:spChg chg="add mod">
          <ac:chgData name="Pamela Fox" userId="05c421f6-d446-4f2a-8ee0-1060b47b1543" providerId="ADAL" clId="{A1C87BB0-6648-D64C-A9F1-214AFC6DBC13}" dt="2024-08-20T20:16:11.617" v="2090"/>
          <ac:spMkLst>
            <pc:docMk/>
            <pc:sldMk cId="3151027209" sldId="2147479592"/>
            <ac:spMk id="10" creationId="{1DAEEB80-071C-15D3-0CCC-FB0ABA955265}"/>
          </ac:spMkLst>
        </pc:spChg>
        <pc:picChg chg="add del mod">
          <ac:chgData name="Pamela Fox" userId="05c421f6-d446-4f2a-8ee0-1060b47b1543" providerId="ADAL" clId="{A1C87BB0-6648-D64C-A9F1-214AFC6DBC13}" dt="2024-08-20T20:16:04.601" v="2087" actId="478"/>
          <ac:picMkLst>
            <pc:docMk/>
            <pc:sldMk cId="3151027209" sldId="2147479592"/>
            <ac:picMk id="7" creationId="{43FF4F21-B08C-184E-22D9-5F6DE79D3911}"/>
          </ac:picMkLst>
        </pc:picChg>
        <pc:picChg chg="add mod">
          <ac:chgData name="Pamela Fox" userId="05c421f6-d446-4f2a-8ee0-1060b47b1543" providerId="ADAL" clId="{A1C87BB0-6648-D64C-A9F1-214AFC6DBC13}" dt="2024-08-20T20:16:11.617" v="2090"/>
          <ac:picMkLst>
            <pc:docMk/>
            <pc:sldMk cId="3151027209" sldId="2147479592"/>
            <ac:picMk id="11" creationId="{B43C2F60-B6C8-55D3-4AAA-F287A5248424}"/>
          </ac:picMkLst>
        </pc:picChg>
        <pc:picChg chg="add mod">
          <ac:chgData name="Pamela Fox" userId="05c421f6-d446-4f2a-8ee0-1060b47b1543" providerId="ADAL" clId="{A1C87BB0-6648-D64C-A9F1-214AFC6DBC13}" dt="2024-08-20T20:17:34.462" v="2155" actId="14100"/>
          <ac:picMkLst>
            <pc:docMk/>
            <pc:sldMk cId="3151027209" sldId="2147479592"/>
            <ac:picMk id="1026" creationId="{C00B5236-C198-17C6-50F7-45AE461D5583}"/>
          </ac:picMkLst>
        </pc:picChg>
        <pc:picChg chg="del">
          <ac:chgData name="Pamela Fox" userId="05c421f6-d446-4f2a-8ee0-1060b47b1543" providerId="ADAL" clId="{A1C87BB0-6648-D64C-A9F1-214AFC6DBC13}" dt="2024-08-20T20:04:24.939" v="1859" actId="478"/>
          <ac:picMkLst>
            <pc:docMk/>
            <pc:sldMk cId="3151027209" sldId="2147479592"/>
            <ac:picMk id="3074" creationId="{101DD5E5-79C2-EB21-5CED-7A74EC3D2AC3}"/>
          </ac:picMkLst>
        </pc:picChg>
      </pc:sldChg>
      <pc:sldChg chg="addSp delSp modSp add mod ord delAnim modCm">
        <pc:chgData name="Pamela Fox" userId="05c421f6-d446-4f2a-8ee0-1060b47b1543" providerId="ADAL" clId="{A1C87BB0-6648-D64C-A9F1-214AFC6DBC13}" dt="2024-08-20T21:04:06.787" v="2610" actId="1037"/>
        <pc:sldMkLst>
          <pc:docMk/>
          <pc:sldMk cId="1281847299" sldId="2147479593"/>
        </pc:sldMkLst>
        <pc:spChg chg="add del mod">
          <ac:chgData name="Pamela Fox" userId="05c421f6-d446-4f2a-8ee0-1060b47b1543" providerId="ADAL" clId="{A1C87BB0-6648-D64C-A9F1-214AFC6DBC13}" dt="2024-08-20T21:00:21.222" v="2437" actId="478"/>
          <ac:spMkLst>
            <pc:docMk/>
            <pc:sldMk cId="1281847299" sldId="2147479593"/>
            <ac:spMk id="4" creationId="{D1E080D2-B419-5661-0F89-E91D33C0E140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5" creationId="{D72E31EE-E64A-C846-524D-BE3E8A2EB21E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8" creationId="{4376C15B-B26B-E250-7BDB-543B17FCED5E}"/>
          </ac:spMkLst>
        </pc:spChg>
        <pc:spChg chg="add del mod">
          <ac:chgData name="Pamela Fox" userId="05c421f6-d446-4f2a-8ee0-1060b47b1543" providerId="ADAL" clId="{A1C87BB0-6648-D64C-A9F1-214AFC6DBC13}" dt="2024-08-20T21:00:25.581" v="2439" actId="478"/>
          <ac:spMkLst>
            <pc:docMk/>
            <pc:sldMk cId="1281847299" sldId="2147479593"/>
            <ac:spMk id="9" creationId="{A6318926-C04C-BBD8-9F00-32F5E43D3E84}"/>
          </ac:spMkLst>
        </pc:spChg>
        <pc:spChg chg="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11" creationId="{F5169F94-54CB-DE62-13E9-B3F5071E5DA7}"/>
          </ac:spMkLst>
        </pc:spChg>
        <pc:spChg chg="mod">
          <ac:chgData name="Pamela Fox" userId="05c421f6-d446-4f2a-8ee0-1060b47b1543" providerId="ADAL" clId="{A1C87BB0-6648-D64C-A9F1-214AFC6DBC13}" dt="2024-08-20T21:00:49.795" v="2451" actId="207"/>
          <ac:spMkLst>
            <pc:docMk/>
            <pc:sldMk cId="1281847299" sldId="2147479593"/>
            <ac:spMk id="12" creationId="{F21D77B1-E4F0-C26C-246C-039A4218F786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14" creationId="{87CF864F-842D-3624-180C-13804D4FF5B2}"/>
          </ac:spMkLst>
        </pc:spChg>
        <pc:spChg chg="mod">
          <ac:chgData name="Pamela Fox" userId="05c421f6-d446-4f2a-8ee0-1060b47b1543" providerId="ADAL" clId="{A1C87BB0-6648-D64C-A9F1-214AFC6DBC13}" dt="2024-08-20T21:03:49.547" v="2595" actId="20577"/>
          <ac:spMkLst>
            <pc:docMk/>
            <pc:sldMk cId="1281847299" sldId="2147479593"/>
            <ac:spMk id="17" creationId="{389225B4-0988-CB37-1FC8-A5BCAEC616AC}"/>
          </ac:spMkLst>
        </pc:spChg>
        <pc:spChg chg="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18" creationId="{806CF00A-86BA-3204-1E6E-073E92B338FE}"/>
          </ac:spMkLst>
        </pc:spChg>
        <pc:spChg chg="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20" creationId="{E497A176-B3D5-5FB1-EEAB-5E6923688FC7}"/>
          </ac:spMkLst>
        </pc:spChg>
        <pc:spChg chg="mod">
          <ac:chgData name="Pamela Fox" userId="05c421f6-d446-4f2a-8ee0-1060b47b1543" providerId="ADAL" clId="{A1C87BB0-6648-D64C-A9F1-214AFC6DBC13}" dt="2024-08-20T21:00:45.071" v="2450" actId="207"/>
          <ac:spMkLst>
            <pc:docMk/>
            <pc:sldMk cId="1281847299" sldId="2147479593"/>
            <ac:spMk id="21" creationId="{CF35322B-CCAF-324C-4708-59E2A2FAFDB5}"/>
          </ac:spMkLst>
        </pc:spChg>
        <pc:spChg chg="add del mod">
          <ac:chgData name="Pamela Fox" userId="05c421f6-d446-4f2a-8ee0-1060b47b1543" providerId="ADAL" clId="{A1C87BB0-6648-D64C-A9F1-214AFC6DBC13}" dt="2024-08-20T21:00:23.466" v="2438" actId="478"/>
          <ac:spMkLst>
            <pc:docMk/>
            <pc:sldMk cId="1281847299" sldId="2147479593"/>
            <ac:spMk id="23" creationId="{92643D56-C99E-E858-4063-C5EE04645597}"/>
          </ac:spMkLst>
        </pc:spChg>
        <pc:spChg chg="add del mod">
          <ac:chgData name="Pamela Fox" userId="05c421f6-d446-4f2a-8ee0-1060b47b1543" providerId="ADAL" clId="{A1C87BB0-6648-D64C-A9F1-214AFC6DBC13}" dt="2024-08-20T21:00:23.466" v="2438" actId="478"/>
          <ac:spMkLst>
            <pc:docMk/>
            <pc:sldMk cId="1281847299" sldId="2147479593"/>
            <ac:spMk id="24" creationId="{56277565-6DC6-8BBD-8D5A-1B529F617407}"/>
          </ac:spMkLst>
        </pc:spChg>
        <pc:spChg chg="add del mod">
          <ac:chgData name="Pamela Fox" userId="05c421f6-d446-4f2a-8ee0-1060b47b1543" providerId="ADAL" clId="{A1C87BB0-6648-D64C-A9F1-214AFC6DBC13}" dt="2024-08-20T21:00:25.581" v="2439" actId="478"/>
          <ac:spMkLst>
            <pc:docMk/>
            <pc:sldMk cId="1281847299" sldId="2147479593"/>
            <ac:spMk id="25" creationId="{1F5E95E4-4492-0B3F-B9ED-8B818D514BE4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26" creationId="{F748B9D4-BADC-2DE8-E17C-E3D330DCF6E9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27" creationId="{C6AE3805-CF01-FB84-0949-ED6534BBED0C}"/>
          </ac:spMkLst>
        </pc:spChg>
        <pc:spChg chg="del">
          <ac:chgData name="Pamela Fox" userId="05c421f6-d446-4f2a-8ee0-1060b47b1543" providerId="ADAL" clId="{A1C87BB0-6648-D64C-A9F1-214AFC6DBC13}" dt="2024-08-20T21:00:04.070" v="2435" actId="478"/>
          <ac:spMkLst>
            <pc:docMk/>
            <pc:sldMk cId="1281847299" sldId="2147479593"/>
            <ac:spMk id="37" creationId="{43F5B3CD-9F75-249D-9B7A-332CC27AC892}"/>
          </ac:spMkLst>
        </pc:spChg>
        <pc:spChg chg="add mod">
          <ac:chgData name="Pamela Fox" userId="05c421f6-d446-4f2a-8ee0-1060b47b1543" providerId="ADAL" clId="{A1C87BB0-6648-D64C-A9F1-214AFC6DBC13}" dt="2024-08-20T21:01:44.137" v="2482" actId="14100"/>
          <ac:spMkLst>
            <pc:docMk/>
            <pc:sldMk cId="1281847299" sldId="2147479593"/>
            <ac:spMk id="52" creationId="{2D26895D-F4B7-4B79-BA63-DF7828221996}"/>
          </ac:spMkLst>
        </pc:spChg>
        <pc:spChg chg="add mod">
          <ac:chgData name="Pamela Fox" userId="05c421f6-d446-4f2a-8ee0-1060b47b1543" providerId="ADAL" clId="{A1C87BB0-6648-D64C-A9F1-214AFC6DBC13}" dt="2024-08-20T21:04:06.787" v="2610" actId="1037"/>
          <ac:spMkLst>
            <pc:docMk/>
            <pc:sldMk cId="1281847299" sldId="2147479593"/>
            <ac:spMk id="53" creationId="{B0F0BC32-A39F-5DB0-8E76-AF12B1F5F765}"/>
          </ac:spMkLst>
        </pc:spChg>
        <pc:spChg chg="add mod">
          <ac:chgData name="Pamela Fox" userId="05c421f6-d446-4f2a-8ee0-1060b47b1543" providerId="ADAL" clId="{A1C87BB0-6648-D64C-A9F1-214AFC6DBC13}" dt="2024-08-20T21:01:25.039" v="2476" actId="14100"/>
          <ac:spMkLst>
            <pc:docMk/>
            <pc:sldMk cId="1281847299" sldId="2147479593"/>
            <ac:spMk id="54" creationId="{C855FB09-4C01-8036-482E-63C98BA743E4}"/>
          </ac:spMkLst>
        </pc:spChg>
        <pc:spChg chg="add mod">
          <ac:chgData name="Pamela Fox" userId="05c421f6-d446-4f2a-8ee0-1060b47b1543" providerId="ADAL" clId="{A1C87BB0-6648-D64C-A9F1-214AFC6DBC13}" dt="2024-08-20T21:01:27.011" v="2477" actId="1076"/>
          <ac:spMkLst>
            <pc:docMk/>
            <pc:sldMk cId="1281847299" sldId="2147479593"/>
            <ac:spMk id="55" creationId="{B2B86070-3563-4B57-60B5-0A7D8FA98FC1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57" creationId="{6ADD0E77-571C-A46A-8A8C-11B42B977628}"/>
          </ac:spMkLst>
        </pc:spChg>
        <pc:spChg chg="add mod">
          <ac:chgData name="Pamela Fox" userId="05c421f6-d446-4f2a-8ee0-1060b47b1543" providerId="ADAL" clId="{A1C87BB0-6648-D64C-A9F1-214AFC6DBC13}" dt="2024-08-20T21:03:56.746" v="2597" actId="14100"/>
          <ac:spMkLst>
            <pc:docMk/>
            <pc:sldMk cId="1281847299" sldId="2147479593"/>
            <ac:spMk id="58" creationId="{69D80B40-723F-3BBE-FBF4-E970AF446F55}"/>
          </ac:spMkLst>
        </pc:spChg>
        <pc:spChg chg="add mod">
          <ac:chgData name="Pamela Fox" userId="05c421f6-d446-4f2a-8ee0-1060b47b1543" providerId="ADAL" clId="{A1C87BB0-6648-D64C-A9F1-214AFC6DBC13}" dt="2024-08-20T21:00:09.525" v="2436"/>
          <ac:spMkLst>
            <pc:docMk/>
            <pc:sldMk cId="1281847299" sldId="2147479593"/>
            <ac:spMk id="59" creationId="{6BC7C60E-0B27-FC06-BFE1-8CEC492900AB}"/>
          </ac:spMkLst>
        </pc:spChg>
        <pc:spChg chg="add mod">
          <ac:chgData name="Pamela Fox" userId="05c421f6-d446-4f2a-8ee0-1060b47b1543" providerId="ADAL" clId="{A1C87BB0-6648-D64C-A9F1-214AFC6DBC13}" dt="2024-08-20T21:00:30.875" v="2440" actId="14100"/>
          <ac:spMkLst>
            <pc:docMk/>
            <pc:sldMk cId="1281847299" sldId="2147479593"/>
            <ac:spMk id="60" creationId="{01E95009-4866-88F3-CFE3-96FF2FE0FE04}"/>
          </ac:spMkLst>
        </pc:spChg>
        <pc:spChg chg="add mod">
          <ac:chgData name="Pamela Fox" userId="05c421f6-d446-4f2a-8ee0-1060b47b1543" providerId="ADAL" clId="{A1C87BB0-6648-D64C-A9F1-214AFC6DBC13}" dt="2024-08-20T21:01:32.244" v="2479" actId="14100"/>
          <ac:spMkLst>
            <pc:docMk/>
            <pc:sldMk cId="1281847299" sldId="2147479593"/>
            <ac:spMk id="61" creationId="{F367034E-0996-CADF-9099-6FE7C10382D6}"/>
          </ac:spMkLst>
        </pc:spChg>
        <pc:spChg chg="add del mod">
          <ac:chgData name="Pamela Fox" userId="05c421f6-d446-4f2a-8ee0-1060b47b1543" providerId="ADAL" clId="{A1C87BB0-6648-D64C-A9F1-214AFC6DBC13}" dt="2024-08-20T21:01:35.015" v="2480" actId="478"/>
          <ac:spMkLst>
            <pc:docMk/>
            <pc:sldMk cId="1281847299" sldId="2147479593"/>
            <ac:spMk id="62" creationId="{DE1643D1-EFD9-8851-7C7F-7C43C3E1422D}"/>
          </ac:spMkLst>
        </pc:s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2" creationId="{D2E702BF-3689-AA43-AFA6-742908691859}"/>
          </ac:grpSpMkLst>
        </pc:grpChg>
        <pc:grpChg chg="add mod">
          <ac:chgData name="Pamela Fox" userId="05c421f6-d446-4f2a-8ee0-1060b47b1543" providerId="ADAL" clId="{A1C87BB0-6648-D64C-A9F1-214AFC6DBC13}" dt="2024-08-20T21:00:09.525" v="2436"/>
          <ac:grpSpMkLst>
            <pc:docMk/>
            <pc:sldMk cId="1281847299" sldId="2147479593"/>
            <ac:grpSpMk id="10" creationId="{4D19B61A-1B64-677B-F421-2721E65BE79D}"/>
          </ac:grpSpMkLst>
        </pc:grpChg>
        <pc:grpChg chg="add mod">
          <ac:chgData name="Pamela Fox" userId="05c421f6-d446-4f2a-8ee0-1060b47b1543" providerId="ADAL" clId="{A1C87BB0-6648-D64C-A9F1-214AFC6DBC13}" dt="2024-08-20T21:00:09.525" v="2436"/>
          <ac:grpSpMkLst>
            <pc:docMk/>
            <pc:sldMk cId="1281847299" sldId="2147479593"/>
            <ac:grpSpMk id="15" creationId="{CBCF9215-CA0E-C9E7-F7C8-BB9FDC164761}"/>
          </ac:grpSpMkLst>
        </pc:grpChg>
        <pc:grpChg chg="mod">
          <ac:chgData name="Pamela Fox" userId="05c421f6-d446-4f2a-8ee0-1060b47b1543" providerId="ADAL" clId="{A1C87BB0-6648-D64C-A9F1-214AFC6DBC13}" dt="2024-08-20T21:00:09.525" v="2436"/>
          <ac:grpSpMkLst>
            <pc:docMk/>
            <pc:sldMk cId="1281847299" sldId="2147479593"/>
            <ac:grpSpMk id="19" creationId="{C1208C7E-F337-F28E-A308-A8EEB51E93EB}"/>
          </ac:grpSpMkLst>
        </pc:gr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30" creationId="{1AB2DEF3-4D96-2BB7-28DF-477F12BD0C60}"/>
          </ac:grpSpMkLst>
        </pc:gr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38" creationId="{9293C0A5-9307-13DB-5CB7-99CE84B07B4C}"/>
          </ac:grpSpMkLst>
        </pc:gr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41" creationId="{E790A9D3-9085-B8DD-356E-8755E7743E73}"/>
          </ac:grpSpMkLst>
        </pc:grpChg>
        <pc:grpChg chg="del">
          <ac:chgData name="Pamela Fox" userId="05c421f6-d446-4f2a-8ee0-1060b47b1543" providerId="ADAL" clId="{A1C87BB0-6648-D64C-A9F1-214AFC6DBC13}" dt="2024-08-20T21:00:04.070" v="2435" actId="478"/>
          <ac:grpSpMkLst>
            <pc:docMk/>
            <pc:sldMk cId="1281847299" sldId="2147479593"/>
            <ac:grpSpMk id="46" creationId="{5F5E89CA-29E4-241D-012D-2EDF21677724}"/>
          </ac:grpSpMkLst>
        </pc:grpChg>
        <pc:picChg chg="add mod">
          <ac:chgData name="Pamela Fox" userId="05c421f6-d446-4f2a-8ee0-1060b47b1543" providerId="ADAL" clId="{A1C87BB0-6648-D64C-A9F1-214AFC6DBC13}" dt="2024-08-20T21:00:09.525" v="2436"/>
          <ac:picMkLst>
            <pc:docMk/>
            <pc:sldMk cId="1281847299" sldId="2147479593"/>
            <ac:picMk id="7" creationId="{D6688C91-4B49-3A0E-0B84-682031E89B8C}"/>
          </ac:picMkLst>
        </pc:picChg>
        <pc:picChg chg="add mod">
          <ac:chgData name="Pamela Fox" userId="05c421f6-d446-4f2a-8ee0-1060b47b1543" providerId="ADAL" clId="{A1C87BB0-6648-D64C-A9F1-214AFC6DBC13}" dt="2024-08-20T21:00:09.525" v="2436"/>
          <ac:picMkLst>
            <pc:docMk/>
            <pc:sldMk cId="1281847299" sldId="2147479593"/>
            <ac:picMk id="13" creationId="{369514DD-7E63-5D01-096B-8CC606277802}"/>
          </ac:picMkLst>
        </pc:picChg>
        <pc:picChg chg="mod">
          <ac:chgData name="Pamela Fox" userId="05c421f6-d446-4f2a-8ee0-1060b47b1543" providerId="ADAL" clId="{A1C87BB0-6648-D64C-A9F1-214AFC6DBC13}" dt="2024-08-20T21:00:09.525" v="2436"/>
          <ac:picMkLst>
            <pc:docMk/>
            <pc:sldMk cId="1281847299" sldId="2147479593"/>
            <ac:picMk id="16" creationId="{FFD345C0-0F5B-7D7C-073E-A05C563B09B8}"/>
          </ac:picMkLst>
        </pc:picChg>
        <pc:picChg chg="add del mod">
          <ac:chgData name="Pamela Fox" userId="05c421f6-d446-4f2a-8ee0-1060b47b1543" providerId="ADAL" clId="{A1C87BB0-6648-D64C-A9F1-214AFC6DBC13}" dt="2024-08-20T21:00:21.222" v="2437" actId="478"/>
          <ac:picMkLst>
            <pc:docMk/>
            <pc:sldMk cId="1281847299" sldId="2147479593"/>
            <ac:picMk id="22" creationId="{6F0CB163-8511-F9AA-2C93-983FCD4FA208}"/>
          </ac:picMkLst>
        </pc:picChg>
        <pc:picChg chg="del">
          <ac:chgData name="Pamela Fox" userId="05c421f6-d446-4f2a-8ee0-1060b47b1543" providerId="ADAL" clId="{A1C87BB0-6648-D64C-A9F1-214AFC6DBC13}" dt="2024-08-20T21:00:04.070" v="2435" actId="478"/>
          <ac:picMkLst>
            <pc:docMk/>
            <pc:sldMk cId="1281847299" sldId="2147479593"/>
            <ac:picMk id="36" creationId="{A82BDB6B-42E3-F175-FFC6-95DF457E639B}"/>
          </ac:picMkLst>
        </pc:picChg>
        <pc:picChg chg="add mod">
          <ac:chgData name="Pamela Fox" userId="05c421f6-d446-4f2a-8ee0-1060b47b1543" providerId="ADAL" clId="{A1C87BB0-6648-D64C-A9F1-214AFC6DBC13}" dt="2024-08-20T21:04:03.725" v="2603" actId="1037"/>
          <ac:picMkLst>
            <pc:docMk/>
            <pc:sldMk cId="1281847299" sldId="2147479593"/>
            <ac:picMk id="51" creationId="{41676566-E46C-F2D6-854E-7B58293BA6B0}"/>
          </ac:picMkLst>
        </pc:picChg>
        <pc:picChg chg="add mod">
          <ac:chgData name="Pamela Fox" userId="05c421f6-d446-4f2a-8ee0-1060b47b1543" providerId="ADAL" clId="{A1C87BB0-6648-D64C-A9F1-214AFC6DBC13}" dt="2024-08-20T21:03:55.144" v="2596" actId="14100"/>
          <ac:picMkLst>
            <pc:docMk/>
            <pc:sldMk cId="1281847299" sldId="2147479593"/>
            <ac:picMk id="56" creationId="{2F61D9C2-9BF7-A0F0-FD44-340D6EAFC667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mela Fox" userId="05c421f6-d446-4f2a-8ee0-1060b47b1543" providerId="ADAL" clId="{A1C87BB0-6648-D64C-A9F1-214AFC6DBC13}" dt="2024-08-20T21:03:49.547" v="2595" actId="20577"/>
              <pc2:cmMkLst xmlns:pc2="http://schemas.microsoft.com/office/powerpoint/2019/9/main/command">
                <pc:docMk/>
                <pc:sldMk cId="1281847299" sldId="2147479593"/>
                <pc2:cmMk id="{1310D01F-0493-484B-9F87-9A1101ABCFE7}"/>
              </pc2:cmMkLst>
            </pc226:cmChg>
          </p:ext>
        </pc:extLst>
      </pc:sldChg>
      <pc:sldChg chg="add del">
        <pc:chgData name="Pamela Fox" userId="05c421f6-d446-4f2a-8ee0-1060b47b1543" providerId="ADAL" clId="{A1C87BB0-6648-D64C-A9F1-214AFC6DBC13}" dt="2024-08-20T20:59:25.392" v="2421"/>
        <pc:sldMkLst>
          <pc:docMk/>
          <pc:sldMk cId="2985509396" sldId="2147479593"/>
        </pc:sldMkLst>
      </pc:sldChg>
      <pc:sldChg chg="new del">
        <pc:chgData name="Pamela Fox" userId="05c421f6-d446-4f2a-8ee0-1060b47b1543" providerId="ADAL" clId="{A1C87BB0-6648-D64C-A9F1-214AFC6DBC13}" dt="2024-08-20T21:08:40.523" v="2764" actId="680"/>
        <pc:sldMkLst>
          <pc:docMk/>
          <pc:sldMk cId="38599880" sldId="2147479594"/>
        </pc:sldMkLst>
      </pc:sldChg>
      <pc:sldChg chg="addSp delSp modSp add mod">
        <pc:chgData name="Pamela Fox" userId="05c421f6-d446-4f2a-8ee0-1060b47b1543" providerId="ADAL" clId="{A1C87BB0-6648-D64C-A9F1-214AFC6DBC13}" dt="2024-08-20T23:07:59.728" v="4384" actId="1076"/>
        <pc:sldMkLst>
          <pc:docMk/>
          <pc:sldMk cId="2296303904" sldId="2147479594"/>
        </pc:sldMkLst>
        <pc:spChg chg="del">
          <ac:chgData name="Pamela Fox" userId="05c421f6-d446-4f2a-8ee0-1060b47b1543" providerId="ADAL" clId="{A1C87BB0-6648-D64C-A9F1-214AFC6DBC13}" dt="2024-08-20T21:08:45.694" v="2766" actId="478"/>
          <ac:spMkLst>
            <pc:docMk/>
            <pc:sldMk cId="2296303904" sldId="2147479594"/>
            <ac:spMk id="3" creationId="{20C52540-6751-16FF-73C9-AEC00AD703BF}"/>
          </ac:spMkLst>
        </pc:spChg>
        <pc:spChg chg="add del mod">
          <ac:chgData name="Pamela Fox" userId="05c421f6-d446-4f2a-8ee0-1060b47b1543" providerId="ADAL" clId="{A1C87BB0-6648-D64C-A9F1-214AFC6DBC13}" dt="2024-08-20T21:08:49.947" v="2767" actId="478"/>
          <ac:spMkLst>
            <pc:docMk/>
            <pc:sldMk cId="2296303904" sldId="2147479594"/>
            <ac:spMk id="4" creationId="{4318E08E-046C-7DF0-F184-54D491EBDC38}"/>
          </ac:spMkLst>
        </pc:spChg>
        <pc:spChg chg="add mod">
          <ac:chgData name="Pamela Fox" userId="05c421f6-d446-4f2a-8ee0-1060b47b1543" providerId="ADAL" clId="{A1C87BB0-6648-D64C-A9F1-214AFC6DBC13}" dt="2024-08-20T23:07:54.338" v="4383" actId="1076"/>
          <ac:spMkLst>
            <pc:docMk/>
            <pc:sldMk cId="2296303904" sldId="2147479594"/>
            <ac:spMk id="5" creationId="{3F463B64-22FC-B338-733B-1482E5A20BCF}"/>
          </ac:spMkLst>
        </pc:spChg>
        <pc:spChg chg="add mod">
          <ac:chgData name="Pamela Fox" userId="05c421f6-d446-4f2a-8ee0-1060b47b1543" providerId="ADAL" clId="{A1C87BB0-6648-D64C-A9F1-214AFC6DBC13}" dt="2024-08-20T23:07:59.728" v="4384" actId="1076"/>
          <ac:spMkLst>
            <pc:docMk/>
            <pc:sldMk cId="2296303904" sldId="2147479594"/>
            <ac:spMk id="6" creationId="{DE672585-DB02-35DB-7058-A9F932213C71}"/>
          </ac:spMkLst>
        </pc:spChg>
        <pc:spChg chg="mod">
          <ac:chgData name="Pamela Fox" userId="05c421f6-d446-4f2a-8ee0-1060b47b1543" providerId="ADAL" clId="{A1C87BB0-6648-D64C-A9F1-214AFC6DBC13}" dt="2024-08-20T21:09:20.065" v="2820" actId="20577"/>
          <ac:spMkLst>
            <pc:docMk/>
            <pc:sldMk cId="2296303904" sldId="2147479594"/>
            <ac:spMk id="17" creationId="{D0E4A0EA-F204-0859-2CB7-50C86127BBBD}"/>
          </ac:spMkLst>
        </pc:spChg>
      </pc:sldChg>
      <pc:sldChg chg="addSp delSp modSp new mod">
        <pc:chgData name="Pamela Fox" userId="05c421f6-d446-4f2a-8ee0-1060b47b1543" providerId="ADAL" clId="{A1C87BB0-6648-D64C-A9F1-214AFC6DBC13}" dt="2024-08-20T21:09:52.031" v="2833"/>
        <pc:sldMkLst>
          <pc:docMk/>
          <pc:sldMk cId="1405098429" sldId="2147479595"/>
        </pc:sldMkLst>
        <pc:spChg chg="mod">
          <ac:chgData name="Pamela Fox" userId="05c421f6-d446-4f2a-8ee0-1060b47b1543" providerId="ADAL" clId="{A1C87BB0-6648-D64C-A9F1-214AFC6DBC13}" dt="2024-08-20T21:09:40.630" v="2829" actId="207"/>
          <ac:spMkLst>
            <pc:docMk/>
            <pc:sldMk cId="1405098429" sldId="2147479595"/>
            <ac:spMk id="2" creationId="{F1EB5BEC-5F9F-8F4D-AA28-3CAC0D4ABF67}"/>
          </ac:spMkLst>
        </pc:spChg>
        <pc:spChg chg="del">
          <ac:chgData name="Pamela Fox" userId="05c421f6-d446-4f2a-8ee0-1060b47b1543" providerId="ADAL" clId="{A1C87BB0-6648-D64C-A9F1-214AFC6DBC13}" dt="2024-08-20T21:09:35.169" v="2825" actId="478"/>
          <ac:spMkLst>
            <pc:docMk/>
            <pc:sldMk cId="1405098429" sldId="2147479595"/>
            <ac:spMk id="3" creationId="{EA1D690B-C09D-9D85-CA9A-012DFE2E2EEB}"/>
          </ac:spMkLst>
        </pc:spChg>
        <pc:spChg chg="add mod">
          <ac:chgData name="Pamela Fox" userId="05c421f6-d446-4f2a-8ee0-1060b47b1543" providerId="ADAL" clId="{A1C87BB0-6648-D64C-A9F1-214AFC6DBC13}" dt="2024-08-20T21:09:31.199" v="2823"/>
          <ac:spMkLst>
            <pc:docMk/>
            <pc:sldMk cId="1405098429" sldId="2147479595"/>
            <ac:spMk id="4" creationId="{BBCFBAA3-D80E-A268-589A-7B863A5D4D39}"/>
          </ac:spMkLst>
        </pc:spChg>
        <pc:spChg chg="add mod">
          <ac:chgData name="Pamela Fox" userId="05c421f6-d446-4f2a-8ee0-1060b47b1543" providerId="ADAL" clId="{A1C87BB0-6648-D64C-A9F1-214AFC6DBC13}" dt="2024-08-20T21:09:31.199" v="2823"/>
          <ac:spMkLst>
            <pc:docMk/>
            <pc:sldMk cId="1405098429" sldId="2147479595"/>
            <ac:spMk id="5" creationId="{77D17649-A4C6-1A33-0ECF-63FCDEEE557A}"/>
          </ac:spMkLst>
        </pc:spChg>
        <pc:spChg chg="add mod">
          <ac:chgData name="Pamela Fox" userId="05c421f6-d446-4f2a-8ee0-1060b47b1543" providerId="ADAL" clId="{A1C87BB0-6648-D64C-A9F1-214AFC6DBC13}" dt="2024-08-20T21:09:29.411" v="2822"/>
          <ac:spMkLst>
            <pc:docMk/>
            <pc:sldMk cId="1405098429" sldId="2147479595"/>
            <ac:spMk id="7" creationId="{7CABF27A-2859-401A-8D87-D8871495D85F}"/>
          </ac:spMkLst>
        </pc:spChg>
        <pc:spChg chg="add del mod">
          <ac:chgData name="Pamela Fox" userId="05c421f6-d446-4f2a-8ee0-1060b47b1543" providerId="ADAL" clId="{A1C87BB0-6648-D64C-A9F1-214AFC6DBC13}" dt="2024-08-20T21:09:52.031" v="2833"/>
          <ac:spMkLst>
            <pc:docMk/>
            <pc:sldMk cId="1405098429" sldId="2147479595"/>
            <ac:spMk id="8" creationId="{392D4760-B3E2-C6DB-0B57-38E745A6B0D3}"/>
          </ac:spMkLst>
        </pc:spChg>
        <pc:spChg chg="add mod">
          <ac:chgData name="Pamela Fox" userId="05c421f6-d446-4f2a-8ee0-1060b47b1543" providerId="ADAL" clId="{A1C87BB0-6648-D64C-A9F1-214AFC6DBC13}" dt="2024-08-20T21:09:42.932" v="2830" actId="1076"/>
          <ac:spMkLst>
            <pc:docMk/>
            <pc:sldMk cId="1405098429" sldId="2147479595"/>
            <ac:spMk id="9" creationId="{BE1BFADC-4446-7ADE-E48F-6E88207DB6AE}"/>
          </ac:spMkLst>
        </pc:spChg>
        <pc:spChg chg="add mod">
          <ac:chgData name="Pamela Fox" userId="05c421f6-d446-4f2a-8ee0-1060b47b1543" providerId="ADAL" clId="{A1C87BB0-6648-D64C-A9F1-214AFC6DBC13}" dt="2024-08-20T21:09:48.261" v="2831" actId="207"/>
          <ac:spMkLst>
            <pc:docMk/>
            <pc:sldMk cId="1405098429" sldId="2147479595"/>
            <ac:spMk id="11" creationId="{1FF020E2-BC70-7174-8C58-95E2C63FF34F}"/>
          </ac:spMkLst>
        </pc:spChg>
        <pc:picChg chg="add mod">
          <ac:chgData name="Pamela Fox" userId="05c421f6-d446-4f2a-8ee0-1060b47b1543" providerId="ADAL" clId="{A1C87BB0-6648-D64C-A9F1-214AFC6DBC13}" dt="2024-08-20T21:09:29.411" v="2822"/>
          <ac:picMkLst>
            <pc:docMk/>
            <pc:sldMk cId="1405098429" sldId="2147479595"/>
            <ac:picMk id="6" creationId="{B2CCB3EB-35C3-84AA-3491-A8629F0F4407}"/>
          </ac:picMkLst>
        </pc:picChg>
        <pc:picChg chg="add mod">
          <ac:chgData name="Pamela Fox" userId="05c421f6-d446-4f2a-8ee0-1060b47b1543" providerId="ADAL" clId="{A1C87BB0-6648-D64C-A9F1-214AFC6DBC13}" dt="2024-08-20T21:09:32.299" v="2824"/>
          <ac:picMkLst>
            <pc:docMk/>
            <pc:sldMk cId="1405098429" sldId="2147479595"/>
            <ac:picMk id="10" creationId="{6156BE02-99F4-2D93-DCAD-67EFED1B045E}"/>
          </ac:picMkLst>
        </pc:picChg>
      </pc:sldChg>
      <pc:sldChg chg="new del">
        <pc:chgData name="Pamela Fox" userId="05c421f6-d446-4f2a-8ee0-1060b47b1543" providerId="ADAL" clId="{A1C87BB0-6648-D64C-A9F1-214AFC6DBC13}" dt="2024-08-20T21:11:46.140" v="2861" actId="2696"/>
        <pc:sldMkLst>
          <pc:docMk/>
          <pc:sldMk cId="1066204322" sldId="2147479596"/>
        </pc:sldMkLst>
      </pc:sldChg>
      <pc:sldChg chg="modSp add mod modCm">
        <pc:chgData name="Pamela Fox" userId="05c421f6-d446-4f2a-8ee0-1060b47b1543" providerId="ADAL" clId="{A1C87BB0-6648-D64C-A9F1-214AFC6DBC13}" dt="2024-08-20T22:21:38.328" v="3678" actId="207"/>
        <pc:sldMkLst>
          <pc:docMk/>
          <pc:sldMk cId="1218242156" sldId="2147479596"/>
        </pc:sldMkLst>
        <pc:spChg chg="mod">
          <ac:chgData name="Pamela Fox" userId="05c421f6-d446-4f2a-8ee0-1060b47b1543" providerId="ADAL" clId="{A1C87BB0-6648-D64C-A9F1-214AFC6DBC13}" dt="2024-08-20T21:19:14.025" v="3010" actId="20577"/>
          <ac:spMkLst>
            <pc:docMk/>
            <pc:sldMk cId="1218242156" sldId="2147479596"/>
            <ac:spMk id="2" creationId="{2CAC00B5-0A27-6977-9C03-7C9D2DF6FA6E}"/>
          </ac:spMkLst>
        </pc:spChg>
        <pc:spChg chg="mod">
          <ac:chgData name="Pamela Fox" userId="05c421f6-d446-4f2a-8ee0-1060b47b1543" providerId="ADAL" clId="{A1C87BB0-6648-D64C-A9F1-214AFC6DBC13}" dt="2024-08-20T22:19:01.514" v="3673" actId="14100"/>
          <ac:spMkLst>
            <pc:docMk/>
            <pc:sldMk cId="1218242156" sldId="2147479596"/>
            <ac:spMk id="4" creationId="{31BB5F08-639E-2F76-AEF1-A819B98B6434}"/>
          </ac:spMkLst>
        </pc:spChg>
        <pc:spChg chg="mod">
          <ac:chgData name="Pamela Fox" userId="05c421f6-d446-4f2a-8ee0-1060b47b1543" providerId="ADAL" clId="{A1C87BB0-6648-D64C-A9F1-214AFC6DBC13}" dt="2024-08-20T22:21:38.328" v="3678" actId="207"/>
          <ac:spMkLst>
            <pc:docMk/>
            <pc:sldMk cId="1218242156" sldId="2147479596"/>
            <ac:spMk id="5" creationId="{D6D7717F-D5A9-8C5C-1541-1F546A73F7C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mod">
              <pc226:chgData name="Pamela Fox" userId="05c421f6-d446-4f2a-8ee0-1060b47b1543" providerId="ADAL" clId="{A1C87BB0-6648-D64C-A9F1-214AFC6DBC13}" dt="2024-08-20T21:19:14.025" v="3010" actId="20577"/>
              <pc2:cmMkLst xmlns:pc2="http://schemas.microsoft.com/office/powerpoint/2019/9/main/command">
                <pc:docMk/>
                <pc:sldMk cId="1218242156" sldId="2147479596"/>
                <pc2:cmMk id="{A6A56549-07BD-D545-9A59-887BE03CBDC5}"/>
              </pc2:cmMkLst>
            </pc226:cmChg>
          </p:ext>
        </pc:extLst>
      </pc:sldChg>
      <pc:sldChg chg="modSp add del mod">
        <pc:chgData name="Pamela Fox" userId="05c421f6-d446-4f2a-8ee0-1060b47b1543" providerId="ADAL" clId="{A1C87BB0-6648-D64C-A9F1-214AFC6DBC13}" dt="2024-08-20T22:32:52.590" v="3748" actId="2696"/>
        <pc:sldMkLst>
          <pc:docMk/>
          <pc:sldMk cId="2271438610" sldId="2147479597"/>
        </pc:sldMkLst>
        <pc:spChg chg="mod">
          <ac:chgData name="Pamela Fox" userId="05c421f6-d446-4f2a-8ee0-1060b47b1543" providerId="ADAL" clId="{A1C87BB0-6648-D64C-A9F1-214AFC6DBC13}" dt="2024-08-20T22:25:06.572" v="3698" actId="20577"/>
          <ac:spMkLst>
            <pc:docMk/>
            <pc:sldMk cId="2271438610" sldId="2147479597"/>
            <ac:spMk id="2" creationId="{3E43BFB0-D02A-B26B-B2C9-158C07F565A7}"/>
          </ac:spMkLst>
        </pc:spChg>
      </pc:sldChg>
      <pc:sldChg chg="addSp delSp modSp add mod">
        <pc:chgData name="Pamela Fox" userId="05c421f6-d446-4f2a-8ee0-1060b47b1543" providerId="ADAL" clId="{A1C87BB0-6648-D64C-A9F1-214AFC6DBC13}" dt="2024-08-20T22:45:13.102" v="4041" actId="20577"/>
        <pc:sldMkLst>
          <pc:docMk/>
          <pc:sldMk cId="970540054" sldId="2147479598"/>
        </pc:sldMkLst>
        <pc:spChg chg="mod">
          <ac:chgData name="Pamela Fox" userId="05c421f6-d446-4f2a-8ee0-1060b47b1543" providerId="ADAL" clId="{A1C87BB0-6648-D64C-A9F1-214AFC6DBC13}" dt="2024-08-20T22:31:56.871" v="3732" actId="20577"/>
          <ac:spMkLst>
            <pc:docMk/>
            <pc:sldMk cId="970540054" sldId="2147479598"/>
            <ac:spMk id="2" creationId="{FD7D16CA-6CCD-DA45-B360-F9160376A9A0}"/>
          </ac:spMkLst>
        </pc:spChg>
        <pc:spChg chg="del">
          <ac:chgData name="Pamela Fox" userId="05c421f6-d446-4f2a-8ee0-1060b47b1543" providerId="ADAL" clId="{A1C87BB0-6648-D64C-A9F1-214AFC6DBC13}" dt="2024-08-20T22:32:28.845" v="3736" actId="478"/>
          <ac:spMkLst>
            <pc:docMk/>
            <pc:sldMk cId="970540054" sldId="2147479598"/>
            <ac:spMk id="3" creationId="{4F427434-EF1D-FE93-2EFC-9DA328399B41}"/>
          </ac:spMkLst>
        </pc:spChg>
        <pc:spChg chg="del">
          <ac:chgData name="Pamela Fox" userId="05c421f6-d446-4f2a-8ee0-1060b47b1543" providerId="ADAL" clId="{A1C87BB0-6648-D64C-A9F1-214AFC6DBC13}" dt="2024-08-20T22:32:02.640" v="3733" actId="478"/>
          <ac:spMkLst>
            <pc:docMk/>
            <pc:sldMk cId="970540054" sldId="2147479598"/>
            <ac:spMk id="5" creationId="{9902D746-2856-0E19-57BB-A847E945D944}"/>
          </ac:spMkLst>
        </pc:spChg>
        <pc:spChg chg="add del mod">
          <ac:chgData name="Pamela Fox" userId="05c421f6-d446-4f2a-8ee0-1060b47b1543" providerId="ADAL" clId="{A1C87BB0-6648-D64C-A9F1-214AFC6DBC13}" dt="2024-08-20T22:32:04.095" v="3734"/>
          <ac:spMkLst>
            <pc:docMk/>
            <pc:sldMk cId="970540054" sldId="2147479598"/>
            <ac:spMk id="6" creationId="{E64B6CBA-B911-EEF9-F600-9654352EFAAC}"/>
          </ac:spMkLst>
        </pc:spChg>
        <pc:spChg chg="add mod">
          <ac:chgData name="Pamela Fox" userId="05c421f6-d446-4f2a-8ee0-1060b47b1543" providerId="ADAL" clId="{A1C87BB0-6648-D64C-A9F1-214AFC6DBC13}" dt="2024-08-20T22:45:13.102" v="4041" actId="20577"/>
          <ac:spMkLst>
            <pc:docMk/>
            <pc:sldMk cId="970540054" sldId="2147479598"/>
            <ac:spMk id="7" creationId="{83975F1E-D4F2-AD80-D8D1-B4912889FB5A}"/>
          </ac:spMkLst>
        </pc:spChg>
      </pc:sldChg>
      <pc:sldChg chg="addSp delSp modSp add mod">
        <pc:chgData name="Pamela Fox" userId="05c421f6-d446-4f2a-8ee0-1060b47b1543" providerId="ADAL" clId="{A1C87BB0-6648-D64C-A9F1-214AFC6DBC13}" dt="2024-08-20T22:38:02.593" v="3792"/>
        <pc:sldMkLst>
          <pc:docMk/>
          <pc:sldMk cId="1889416378" sldId="2147479599"/>
        </pc:sldMkLst>
        <pc:spChg chg="mod">
          <ac:chgData name="Pamela Fox" userId="05c421f6-d446-4f2a-8ee0-1060b47b1543" providerId="ADAL" clId="{A1C87BB0-6648-D64C-A9F1-214AFC6DBC13}" dt="2024-08-20T22:36:15.968" v="3789" actId="20577"/>
          <ac:spMkLst>
            <pc:docMk/>
            <pc:sldMk cId="1889416378" sldId="2147479599"/>
            <ac:spMk id="2" creationId="{4BE938F0-C53E-615D-2384-7DB3556ED6E1}"/>
          </ac:spMkLst>
        </pc:spChg>
        <pc:spChg chg="add del mod">
          <ac:chgData name="Pamela Fox" userId="05c421f6-d446-4f2a-8ee0-1060b47b1543" providerId="ADAL" clId="{A1C87BB0-6648-D64C-A9F1-214AFC6DBC13}" dt="2024-08-20T22:36:20.933" v="3791" actId="478"/>
          <ac:spMkLst>
            <pc:docMk/>
            <pc:sldMk cId="1889416378" sldId="2147479599"/>
            <ac:spMk id="4" creationId="{29943BC5-4989-E582-6446-5787C9AAC1BF}"/>
          </ac:spMkLst>
        </pc:spChg>
        <pc:graphicFrameChg chg="add mod">
          <ac:chgData name="Pamela Fox" userId="05c421f6-d446-4f2a-8ee0-1060b47b1543" providerId="ADAL" clId="{A1C87BB0-6648-D64C-A9F1-214AFC6DBC13}" dt="2024-08-20T22:38:02.593" v="3792"/>
          <ac:graphicFrameMkLst>
            <pc:docMk/>
            <pc:sldMk cId="1889416378" sldId="2147479599"/>
            <ac:graphicFrameMk id="5" creationId="{0ACDEE5A-C7EF-433A-C978-6BCDE1A92172}"/>
          </ac:graphicFrameMkLst>
        </pc:graphicFrameChg>
        <pc:graphicFrameChg chg="del">
          <ac:chgData name="Pamela Fox" userId="05c421f6-d446-4f2a-8ee0-1060b47b1543" providerId="ADAL" clId="{A1C87BB0-6648-D64C-A9F1-214AFC6DBC13}" dt="2024-08-20T22:36:19.450" v="3790" actId="478"/>
          <ac:graphicFrameMkLst>
            <pc:docMk/>
            <pc:sldMk cId="1889416378" sldId="2147479599"/>
            <ac:graphicFrameMk id="6" creationId="{44FD119E-4999-3CDB-5FDD-831EFB536EF0}"/>
          </ac:graphicFrameMkLst>
        </pc:graphicFrameChg>
      </pc:sldChg>
      <pc:sldChg chg="addSp delSp modSp add mod">
        <pc:chgData name="Pamela Fox" userId="05c421f6-d446-4f2a-8ee0-1060b47b1543" providerId="ADAL" clId="{A1C87BB0-6648-D64C-A9F1-214AFC6DBC13}" dt="2024-08-20T23:07:08.283" v="4376" actId="20577"/>
        <pc:sldMkLst>
          <pc:docMk/>
          <pc:sldMk cId="129105528" sldId="2147479600"/>
        </pc:sldMkLst>
        <pc:spChg chg="del">
          <ac:chgData name="Pamela Fox" userId="05c421f6-d446-4f2a-8ee0-1060b47b1543" providerId="ADAL" clId="{A1C87BB0-6648-D64C-A9F1-214AFC6DBC13}" dt="2024-08-20T23:06:45.019" v="4302" actId="478"/>
          <ac:spMkLst>
            <pc:docMk/>
            <pc:sldMk cId="129105528" sldId="2147479600"/>
            <ac:spMk id="3" creationId="{BCED278F-65A9-9C79-8775-32760FC6B879}"/>
          </ac:spMkLst>
        </pc:spChg>
        <pc:spChg chg="mod">
          <ac:chgData name="Pamela Fox" userId="05c421f6-d446-4f2a-8ee0-1060b47b1543" providerId="ADAL" clId="{A1C87BB0-6648-D64C-A9F1-214AFC6DBC13}" dt="2024-08-20T23:07:08.283" v="4376" actId="20577"/>
          <ac:spMkLst>
            <pc:docMk/>
            <pc:sldMk cId="129105528" sldId="2147479600"/>
            <ac:spMk id="4" creationId="{6571792A-268E-EBDB-B86E-34F0F22A9747}"/>
          </ac:spMkLst>
        </pc:spChg>
        <pc:spChg chg="mod">
          <ac:chgData name="Pamela Fox" userId="05c421f6-d446-4f2a-8ee0-1060b47b1543" providerId="ADAL" clId="{A1C87BB0-6648-D64C-A9F1-214AFC6DBC13}" dt="2024-08-20T23:06:56.664" v="4303" actId="207"/>
          <ac:spMkLst>
            <pc:docMk/>
            <pc:sldMk cId="129105528" sldId="2147479600"/>
            <ac:spMk id="5" creationId="{ECA3ED52-E055-1A1D-F837-34A0CEA43D55}"/>
          </ac:spMkLst>
        </pc:spChg>
        <pc:picChg chg="add mod">
          <ac:chgData name="Pamela Fox" userId="05c421f6-d446-4f2a-8ee0-1060b47b1543" providerId="ADAL" clId="{A1C87BB0-6648-D64C-A9F1-214AFC6DBC13}" dt="2024-08-20T23:06:43.746" v="4301" actId="1076"/>
          <ac:picMkLst>
            <pc:docMk/>
            <pc:sldMk cId="129105528" sldId="2147479600"/>
            <ac:picMk id="1026" creationId="{28729667-E828-8287-8B5E-33D7E61CA5E8}"/>
          </ac:picMkLst>
        </pc:picChg>
        <pc:picChg chg="del">
          <ac:chgData name="Pamela Fox" userId="05c421f6-d446-4f2a-8ee0-1060b47b1543" providerId="ADAL" clId="{A1C87BB0-6648-D64C-A9F1-214AFC6DBC13}" dt="2024-08-20T23:06:28.179" v="4298" actId="478"/>
          <ac:picMkLst>
            <pc:docMk/>
            <pc:sldMk cId="129105528" sldId="2147479600"/>
            <ac:picMk id="1028" creationId="{1DFF86E5-435C-7E88-FC54-AF71B59EF7BE}"/>
          </ac:picMkLst>
        </pc:picChg>
      </pc:sldChg>
      <pc:sldChg chg="modSp add del mod">
        <pc:chgData name="Pamela Fox" userId="05c421f6-d446-4f2a-8ee0-1060b47b1543" providerId="ADAL" clId="{A1C87BB0-6648-D64C-A9F1-214AFC6DBC13}" dt="2024-08-20T22:43:56.357" v="4004" actId="2696"/>
        <pc:sldMkLst>
          <pc:docMk/>
          <pc:sldMk cId="2349998395" sldId="2147479600"/>
        </pc:sldMkLst>
        <pc:spChg chg="mod">
          <ac:chgData name="Pamela Fox" userId="05c421f6-d446-4f2a-8ee0-1060b47b1543" providerId="ADAL" clId="{A1C87BB0-6648-D64C-A9F1-214AFC6DBC13}" dt="2024-08-20T22:39:35.499" v="3821" actId="20577"/>
          <ac:spMkLst>
            <pc:docMk/>
            <pc:sldMk cId="2349998395" sldId="2147479600"/>
            <ac:spMk id="2" creationId="{73373451-9E83-FDCD-5BFA-0CEED81C4E97}"/>
          </ac:spMkLst>
        </pc:spChg>
      </pc:sldChg>
    </pc:docChg>
  </pc:docChgLst>
</pc:chgInfo>
</file>

<file path=ppt/comments/modernComment_7FFFF006_D4A1FB0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EF9AD99-1D94-F740-B72D-CD18576DD264}" authorId="{526DF9A2-33C5-A206-06EC-FB815EEEF4C6}" status="resolved" created="2024-08-20T00:18:45.615" complete="100000">
    <pc:sldMkLst xmlns:pc="http://schemas.microsoft.com/office/powerpoint/2013/main/command">
      <pc:docMk/>
      <pc:sldMk cId="3567385353" sldId="2147479558"/>
    </pc:sldMkLst>
    <p188:txBody>
      <a:bodyPr/>
      <a:lstStyle/>
      <a:p>
        <a:r>
          <a:rPr lang="en-US"/>
          <a:t>This is outdated!! See my recent HTML slides
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8-20T23:04:16.468" authorId="{526DF9A2-33C5-A206-06EC-FB815EEEF4C6}"/>
          </p223:rxn>
        </p223:reactions>
      </p:ext>
    </p188:extLst>
  </p188:cm>
</p188:cmLst>
</file>

<file path=ppt/comments/modernComment_7FFFF009_B2F55E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8A1013-51B5-0E42-A059-DC8AC030F9BD}" authorId="{526DF9A2-33C5-A206-06EC-FB815EEEF4C6}" status="resolved" created="2024-08-20T00:18:53.82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002424863" sldId="2147479561"/>
      <ac:spMk id="2" creationId="{82178912-4C94-4F82-1E41-04F4FA6716E5}"/>
      <ac:txMk cp="25" len="6">
        <ac:context len="32" hash="3249884122"/>
      </ac:txMk>
    </ac:txMkLst>
    <p188:pos x="7044178" y="335902"/>
    <p188:txBody>
      <a:bodyPr/>
      <a:lstStyle/>
      <a:p>
        <a:r>
          <a:rPr lang="en-US"/>
          <a:t>This could be curl
</a:t>
        </a:r>
      </a:p>
    </p188:txBody>
  </p188:cm>
</p188:cmLst>
</file>

<file path=ppt/comments/modernComment_7FFFF01E_1BEC8E5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BAB02E1-B333-6241-9BBA-6CB49D2986C1}" authorId="{526DF9A2-33C5-A206-06EC-FB815EEEF4C6}" created="2024-08-20T17:00:44.40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68487771" sldId="2147479582"/>
      <ac:spMk id="2" creationId="{44C9CF23-DE59-6EF6-FFF5-56273A6AED9D}"/>
    </ac:deMkLst>
    <p188:txBody>
      <a:bodyPr/>
      <a:lstStyle/>
      <a:p>
        <a:r>
          <a:rPr lang="en-US"/>
          <a:t>I dont mention GraphRAG here..</a:t>
        </a:r>
      </a:p>
    </p188:txBody>
  </p188:cm>
</p188:cmLst>
</file>

<file path=ppt/comments/modernComment_7FFFF02C_489CE66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6A56549-07BD-D545-9A59-887BE03CBDC5}" authorId="{526DF9A2-33C5-A206-06EC-FB815EEEF4C6}" status="resolved" created="2024-08-20T00:18:53.823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218242156" sldId="2147479596"/>
      <ac:spMk id="2" creationId="{2CAC00B5-0A27-6977-9C03-7C9D2DF6FA6E}"/>
      <ac:txMk cp="0" len="1">
        <ac:context len="27" hash="3850262691"/>
      </ac:txMk>
    </ac:txMkLst>
    <p188:pos x="7044178" y="335902"/>
    <p188:txBody>
      <a:bodyPr/>
      <a:lstStyle/>
      <a:p>
        <a:r>
          <a:rPr lang="en-US"/>
          <a:t>This could be curl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405CB-82A4-468A-A648-ECE9F1B9182C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822E6C-A02C-4BB1-90E8-FA24A474D4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720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Nuestros</a:t>
            </a:r>
            <a:r>
              <a:rPr lang="en-GB"/>
              <a:t> </a:t>
            </a:r>
            <a:r>
              <a:rPr lang="en-GB" err="1"/>
              <a:t>moderadores</a:t>
            </a:r>
            <a:r>
              <a:rPr lang="en-GB"/>
              <a:t> que </a:t>
            </a:r>
            <a:r>
              <a:rPr lang="en-GB" err="1"/>
              <a:t>apoyaran</a:t>
            </a:r>
            <a:r>
              <a:rPr lang="en-GB"/>
              <a:t> a contester </a:t>
            </a:r>
            <a:r>
              <a:rPr lang="en-GB" err="1"/>
              <a:t>preguntas</a:t>
            </a:r>
            <a:r>
              <a:rPr lang="en-GB"/>
              <a:t> </a:t>
            </a:r>
            <a:r>
              <a:rPr lang="en-GB" err="1"/>
              <a:t>en</a:t>
            </a:r>
            <a:r>
              <a:rPr lang="en-GB"/>
              <a:t> </a:t>
            </a:r>
            <a:r>
              <a:rPr lang="en-GB" err="1"/>
              <a:t>el</a:t>
            </a:r>
            <a:r>
              <a:rPr lang="en-GB"/>
              <a:t> chat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E473F6-D5BC-46D8-9C56-A85E8DA9B946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0040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8267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27A7F7-BB1E-479D-AFAA-B52F4D0C99F2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229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E8B6A-8969-6761-055A-CAA5720ED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95776A-9C07-0453-7CC3-996B4C3721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EA702-1814-B4E9-0317-033755E3F1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B798EE4-0657-80C2-2982-47065CEA728B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6DA60F-B3AF-20AA-5660-497D68F33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468DF30-526B-7624-4198-A9A29A1D75E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9F7A9-932F-5549-E1F7-4DD87D3D967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648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BD2A1-4C1D-08BC-F596-1EB641EA0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B3D2D7-F6C8-C1EB-AF6E-C5748EF79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A18498-4015-105B-448F-007F7F6E4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C404346-70A1-DC17-2549-A1AD38401EB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0B216-30C8-9C47-F609-8E09ED92F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B2C6BD8-8B6D-B1CC-6FA2-B0F10754B762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D09140-8D43-9267-195E-3F1B0732A9F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5378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E42E9-D0EB-9B15-C0B8-F360653D8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377018-961C-8C53-2A59-22E558EFC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C42052-F367-E231-2D36-B6D72317B1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FC70D7D-6693-C16B-09F9-734BDC88318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1199C-CE7B-2569-5E91-357FFE07B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B95F00-E567-517C-3999-9B54C44D2E76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2F025C-A089-9334-A285-52000F5ABE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5752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53F99-BD76-66DB-402D-F1CA6FAAA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B5FC93-5D1F-687C-AA88-1F7C4B97E4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BF56C6-0A28-D513-E9CC-DE82FBD12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461F447-68AF-2A13-8B15-1B143601F73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2FB1D5-331B-638F-FB7B-99AA37BDC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087D13-7AFB-CD72-2FB6-5FC2DED548C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87C74-D73C-63BD-0493-222FE0616FC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6899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TODO: live-demo a brand filter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9BAB-C71C-5948-B622-39FF4D2AFBD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86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30401-1282-BAE0-C075-3AADB14C6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D01FE3-269D-7A1B-25DF-6C9CA549E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55CE24-5BE5-9C04-F1CA-65A05C03B7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5B38E00-4D87-CE41-BDF9-81FB35E1AAA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AAAEF0-A9C5-F295-65C4-497909CA5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0263C0-D328-0471-34A8-D7BFDA921024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E0C910-0166-48E0-B8EF-5071277A02A8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9/3/2024 3:02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12DD1-207C-8894-A919-5EB3325CE43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0032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88B6-94FE-A9FF-342C-9127CF50B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EB831A-04A8-401B-1DDA-8BE136C05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975A24-B539-5A5D-84D6-1DCE32F5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5EB61-70C3-5E22-FC7C-9C8D031CD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6B9C7-3385-7B80-EFAA-760E0746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81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E6014-5DEE-99BD-BA36-E8445470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D043B0-A5D6-41DB-7EE3-2CFF0AF41D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0CD6E-3175-9FBF-A4AC-17D8D3977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422C0F-5CB3-24E1-7F48-927AAC6E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03C6F-221B-C9FE-4958-21BED7249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9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2EFB3-9213-2FB7-736A-87DC54E276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A006B1-5524-33D4-A753-667AAD81A0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B493B-6178-A1BF-8C26-7824B685D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FB6EB-9FCB-4E4B-4958-EDFBA59A5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999DD-4C2C-9DB2-51E5-EA2517A3E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7719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7191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72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nowledge_check_detail_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ccentColorRectangle">
            <a:extLst>
              <a:ext uri="{FF2B5EF4-FFF2-40B4-BE49-F238E27FC236}">
                <a16:creationId xmlns:a16="http://schemas.microsoft.com/office/drawing/2014/main" id="{731EFB4D-24A2-4B2B-B31D-FF5E52AF8BB4}"/>
              </a:ext>
            </a:extLst>
          </p:cNvPr>
          <p:cNvSpPr/>
          <p:nvPr userDrawn="1"/>
        </p:nvSpPr>
        <p:spPr bwMode="auto">
          <a:xfrm>
            <a:off x="2382" y="0"/>
            <a:ext cx="3410743" cy="6858000"/>
          </a:xfrm>
          <a:prstGeom prst="rect">
            <a:avLst/>
          </a:prstGeom>
          <a:gradFill>
            <a:gsLst>
              <a:gs pos="0">
                <a:schemeClr val="tx2"/>
              </a:gs>
              <a:gs pos="82000">
                <a:schemeClr val="tx2"/>
              </a:gs>
              <a:gs pos="34000">
                <a:srgbClr val="8252CF"/>
              </a:gs>
            </a:gsLst>
            <a:lin ang="360000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3B2E58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E0AC777C-D0A3-41EC-AB34-341DF18CB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313" y="2875002"/>
            <a:ext cx="2312879" cy="1544598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Question">
            <a:extLst>
              <a:ext uri="{FF2B5EF4-FFF2-40B4-BE49-F238E27FC236}">
                <a16:creationId xmlns:a16="http://schemas.microsoft.com/office/drawing/2014/main" id="{2BAB9BCF-0325-470B-83FF-0A91BFDB01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4800" y="457200"/>
            <a:ext cx="7718425" cy="430887"/>
          </a:xfr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</a:lstStyle>
          <a:p>
            <a:pPr lvl="0"/>
            <a:r>
              <a:rPr lang="en-US"/>
              <a:t>Question</a:t>
            </a:r>
          </a:p>
        </p:txBody>
      </p:sp>
      <p:sp>
        <p:nvSpPr>
          <p:cNvPr id="11" name="New shape">
            <a:extLst>
              <a:ext uri="{FF2B5EF4-FFF2-40B4-BE49-F238E27FC236}">
                <a16:creationId xmlns:a16="http://schemas.microsoft.com/office/drawing/2014/main" id="{A6F005E6-79F3-4EE9-AA92-1A88113E40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512" y="1755648"/>
            <a:ext cx="7772400" cy="49499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Answer choices</a:t>
            </a:r>
          </a:p>
        </p:txBody>
      </p:sp>
    </p:spTree>
    <p:extLst>
      <p:ext uri="{BB962C8B-B14F-4D97-AF65-F5344CB8AC3E}">
        <p14:creationId xmlns:p14="http://schemas.microsoft.com/office/powerpoint/2010/main" val="92428563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6EAEB1-715D-AF8F-10FB-F3D16AC485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913BA90D-EA3B-29E8-A239-C61ACB3DEFA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33000">
                <a:srgbClr val="FFFFFF"/>
              </a:gs>
              <a:gs pos="69000">
                <a:srgbClr val="D4EC8E"/>
              </a:gs>
            </a:gsLst>
            <a:lin ang="2700000" scaled="0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3187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6D3C8DE-A151-6229-4ABB-693D018AB92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7402CA17-47CB-D841-851F-EAC4B87C2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864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82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7142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23958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34984-C448-36FA-ACE0-C36ADE8C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BB252-5A01-CED9-1655-AC6AE91F9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7450-799F-C0E8-8B45-58FB4545A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5BF81-729E-61A3-B3A6-049E9FD54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B21CD-EE25-817C-48AD-6C62A58F1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624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5908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2661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8311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6310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894715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804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69548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4272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9567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842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E980-4BFE-1265-E26E-59942186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97EE2-9188-0DA3-DA64-353DA1B920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83AD-4179-D35E-573D-A7B964221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46053-99FA-00A1-7350-9CAA6510B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D89FD-BCA5-9958-5806-D25D04894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9437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60780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11608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8003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04625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2410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36987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66050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884822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342257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36076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5D36F-8F94-9A68-97BB-B8F03DFA9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FCF4C-2B77-EF19-156C-5489A4D1F1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74503C-0D90-4387-6756-5E3371457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18AAE9-8C6A-1B93-F044-430E281D9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7B59D7-FF69-8EC4-8CA2-3E7269E2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A84D3F-74BB-C6C5-636A-C2D065069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0091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295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943208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8546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01794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151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7456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1349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02744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18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44106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D42C7-F98B-CA43-72F4-5B1DF153B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26282-0F2C-B87B-D359-6105012B7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285974-5C8A-069F-2323-45A335DED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683F30-3ACF-93AE-85E2-1E3DF02A4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94B1D4-F9AB-A7DB-E1DD-B43CFDD76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F4958E-0F04-1783-1526-F14013BC7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53AEE3-C94D-8D5D-5DD8-11437C352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3FCEA-D97D-C24A-B47F-75BDDFF8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5281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6211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65147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379094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9366165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0203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D30A553-BFB8-57D4-AE28-9398552BB45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65384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5090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3ECED-2129-6B62-31D3-80AD61D9A4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614988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874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67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7A58B-1FB9-0CA5-67B9-49E9859E1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10D872-D42A-2F4D-7768-516456C2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EA659C-EB5F-EABB-8333-FF604FF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D847C8-9E46-1D1F-CF9A-C9490B6ED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566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9871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5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58803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9979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109C0-1121-1468-48D7-06E1B33AC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C22C6-98EE-049C-D075-D1B326778F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E9B41-D547-F749-7F12-3844EC214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E8B957-3E77-BBE7-042B-CBEDB9071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228D9-8EFB-7D84-C9E9-32DE0406E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27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4D443-C4C6-D192-6464-2F19EE3BB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0E4678-6026-F21B-E33F-8D8DFC5BC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839B99-5F32-E70F-C35A-E30C107C9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96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03745-90EA-9A69-EE09-CC35A2A09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063C-7B65-9AB2-A2D2-B443CA38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E8548E-1FDE-AF05-C1EB-F0DB39165C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3BC657-45A7-2BF0-7E3F-624661FAE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F0BC6D-DE78-E350-5B8E-226A5ABAD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8D5628-80BB-7AB4-BFA9-245173DA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769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619E1E-F6DC-2EAD-08CB-081B812B4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19A66C-0794-C564-2472-6FA6F72914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8385-014D-E82B-750D-20E104912B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8F407-4B36-1BF0-1086-4AB0E2FE4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38C202-1280-4195-953E-5CFF2BF0F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85F61-B105-F7B1-B52F-7C785EBBC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28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2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B8ABCF-F2C2-25BC-9B22-0EA8EAE17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7DAB5-A558-DBD8-9707-4017417071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A76781-0214-B73B-93E8-6ED5E30EC2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B7601F-10EB-43FB-B685-D354D3BF2D99}" type="datetimeFigureOut">
              <a:rPr lang="en-US" smtClean="0"/>
              <a:t>9/3/2024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77B64-8B02-1807-C783-0A46C06BEE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1D1EC-A8FB-A382-CE67-27045878B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97F69F-2510-4A8B-A0EA-0CE2789616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4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10" r:id="rId12"/>
    <p:sldLayoutId id="2147483711" r:id="rId13"/>
    <p:sldLayoutId id="214748371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107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2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F009_B2F55E1F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F02C_489CE66C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0.svg"/><Relationship Id="rId4" Type="http://schemas.openxmlformats.org/officeDocument/2006/relationships/image" Target="../media/image42.svg"/><Relationship Id="rId9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-postgres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aka.ms/rag-postgres/demo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0.svg"/><Relationship Id="rId4" Type="http://schemas.openxmlformats.org/officeDocument/2006/relationships/image" Target="../media/image42.svg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52.svg"/><Relationship Id="rId5" Type="http://schemas.openxmlformats.org/officeDocument/2006/relationships/image" Target="../media/image41.png"/><Relationship Id="rId4" Type="http://schemas.openxmlformats.org/officeDocument/2006/relationships/image" Target="../media/image51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0.svg"/><Relationship Id="rId4" Type="http://schemas.openxmlformats.org/officeDocument/2006/relationships/image" Target="../media/image42.sv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chat/demo" TargetMode="External"/><Relationship Id="rId2" Type="http://schemas.openxmlformats.org/officeDocument/2006/relationships/hyperlink" Target="https://aka.ms/ragchat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microsoft.com/office/2018/10/relationships/comments" Target="../comments/modernComment_7FFFF01E_1BEC8E5B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hack/regist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github.com/microsoft/RAG_Hack?tab=readme-ov-file#stream-schedul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RAGhac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7FFFF006_D4A1FB09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Cc8FmEb1nY" TargetMode="External"/><Relationship Id="rId2" Type="http://schemas.openxmlformats.org/officeDocument/2006/relationships/hyperlink" Target="https://www.youtube.com/watch?v=bZQun8Y4L2A&amp;pp=ygUPYW5kcmVqIGthcnBhdGh5" TargetMode="Externa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arxiv.org/abs/1706.03762" TargetMode="External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6D776-49DE-6C6A-FD85-594714BD4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A4CBB-E7FD-50E7-8223-81174E4B0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Using OpenAI GPT models: Azure AI Studio</a:t>
            </a:r>
            <a:endParaRPr lang="en-US"/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2AB115D8-C680-7624-D21B-61EC54A971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162"/>
          <a:stretch/>
        </p:blipFill>
        <p:spPr>
          <a:xfrm>
            <a:off x="4722495" y="1764081"/>
            <a:ext cx="6477000" cy="4492914"/>
          </a:xfrm>
          <a:prstGeom prst="rect">
            <a:avLst/>
          </a:prstGeom>
          <a:ln>
            <a:solidFill>
              <a:srgbClr val="2454C3"/>
            </a:solidFill>
          </a:ln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7C71B9D-7FAD-BD90-9AA6-395C86D64DFB}"/>
              </a:ext>
            </a:extLst>
          </p:cNvPr>
          <p:cNvSpPr txBox="1">
            <a:spLocks/>
          </p:cNvSpPr>
          <p:nvPr/>
        </p:nvSpPr>
        <p:spPr>
          <a:xfrm>
            <a:off x="992505" y="2103559"/>
            <a:ext cx="3391328" cy="3282372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>
                <a:latin typeface="Work Sans" pitchFamily="2" charset="77"/>
              </a:rPr>
              <a:t>System message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>
                <a:latin typeface="Work Sans" pitchFamily="2" charset="77"/>
              </a:rPr>
              <a:t>+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>
                <a:latin typeface="Work Sans" pitchFamily="2" charset="77"/>
              </a:rPr>
              <a:t>User question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>
                <a:latin typeface="Work Sans" pitchFamily="2" charset="77"/>
              </a:rPr>
              <a:t>=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>
                <a:latin typeface="Work Sans" pitchFamily="2" charset="77"/>
              </a:rPr>
              <a:t>Chat Completion response</a:t>
            </a:r>
          </a:p>
        </p:txBody>
      </p:sp>
    </p:spTree>
    <p:extLst>
      <p:ext uri="{BB962C8B-B14F-4D97-AF65-F5344CB8AC3E}">
        <p14:creationId xmlns:p14="http://schemas.microsoft.com/office/powerpoint/2010/main" val="13735001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A7DBA-4ECC-210D-06A2-C9CD34D639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78912-4C94-4F82-1E41-04F4FA67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Using OpenAI GPT models: Python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FBBE396-E68D-0F66-2101-2BB508221210}"/>
              </a:ext>
            </a:extLst>
          </p:cNvPr>
          <p:cNvSpPr/>
          <p:nvPr/>
        </p:nvSpPr>
        <p:spPr>
          <a:xfrm>
            <a:off x="932873" y="1690687"/>
            <a:ext cx="10741891" cy="47287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D2CF9B-D36F-66EE-ED5D-21C948944628}"/>
              </a:ext>
            </a:extLst>
          </p:cNvPr>
          <p:cNvSpPr txBox="1"/>
          <p:nvPr/>
        </p:nvSpPr>
        <p:spPr>
          <a:xfrm>
            <a:off x="1238638" y="1855848"/>
            <a:ext cx="10436125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openai.chat.completions.create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stream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True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"system"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are a helpful assistant with very flowery language"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},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"What food would magical kitties eat?”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  <a:p>
            <a:b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event</a:t>
            </a:r>
            <a:r>
              <a:rPr lang="en-US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.choices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US" b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-US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delta.content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)</a:t>
            </a:r>
            <a:b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</a:br>
            <a:endParaRPr lang="en-US" b="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424863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85372-CD8F-B374-CBC4-7E4DF6A7E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limitations of LLMs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A35325C-C4C4-74B2-F90A-03973B84A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148" y="1638625"/>
            <a:ext cx="5597594" cy="295192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2BFC27-F98E-6320-6F3A-E5F87A66BA7A}"/>
              </a:ext>
            </a:extLst>
          </p:cNvPr>
          <p:cNvSpPr txBox="1"/>
          <p:nvPr/>
        </p:nvSpPr>
        <p:spPr>
          <a:xfrm>
            <a:off x="6840627" y="1793787"/>
            <a:ext cx="327336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Outdated public knowledge</a:t>
            </a:r>
          </a:p>
        </p:txBody>
      </p:sp>
      <p:pic>
        <p:nvPicPr>
          <p:cNvPr id="6" name="Picture 5" descr="A screenshot of a chat&#10;&#10;Description automatically generated">
            <a:extLst>
              <a:ext uri="{FF2B5EF4-FFF2-40B4-BE49-F238E27FC236}">
                <a16:creationId xmlns:a16="http://schemas.microsoft.com/office/drawing/2014/main" id="{7DA938E5-DADD-6D71-7A04-BDE9370D9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98" y="3165614"/>
            <a:ext cx="6695038" cy="323518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2599D5-A292-A0F5-A911-23B17BEFFF2C}"/>
              </a:ext>
            </a:extLst>
          </p:cNvPr>
          <p:cNvSpPr txBox="1"/>
          <p:nvPr/>
        </p:nvSpPr>
        <p:spPr>
          <a:xfrm>
            <a:off x="1549674" y="5103911"/>
            <a:ext cx="270352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No internal knowledge</a:t>
            </a:r>
          </a:p>
        </p:txBody>
      </p:sp>
    </p:spTree>
    <p:extLst>
      <p:ext uri="{BB962C8B-B14F-4D97-AF65-F5344CB8AC3E}">
        <p14:creationId xmlns:p14="http://schemas.microsoft.com/office/powerpoint/2010/main" val="122704476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B628-F4A4-4E21-DE13-764CE4C3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Integrating domain knowledge</a:t>
            </a:r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A71F7A9A-6907-64FC-E184-C1266B7EE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560" y="2019300"/>
            <a:ext cx="3291840" cy="3931920"/>
          </a:xfrm>
          <a:prstGeom prst="roundRect">
            <a:avLst>
              <a:gd name="adj" fmla="val 2824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5" name="Rounded Rectangle 299">
            <a:extLst>
              <a:ext uri="{FF2B5EF4-FFF2-40B4-BE49-F238E27FC236}">
                <a16:creationId xmlns:a16="http://schemas.microsoft.com/office/drawing/2014/main" id="{CEFA74BB-4BB4-04B1-427D-8B6AD8EE1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53954" y="2019300"/>
            <a:ext cx="3291840" cy="3931920"/>
          </a:xfrm>
          <a:prstGeom prst="roundRect">
            <a:avLst>
              <a:gd name="adj" fmla="val 2893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6" name="Rounded Rectangle 300">
            <a:extLst>
              <a:ext uri="{FF2B5EF4-FFF2-40B4-BE49-F238E27FC236}">
                <a16:creationId xmlns:a16="http://schemas.microsoft.com/office/drawing/2014/main" id="{E4DCDC2E-E057-304A-7122-9E9ED03D4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317349" y="2019300"/>
            <a:ext cx="3291840" cy="3931920"/>
          </a:xfrm>
          <a:prstGeom prst="roundRect">
            <a:avLst>
              <a:gd name="adj" fmla="val 2707"/>
            </a:avLst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2F2F2"/>
              </a:solidFill>
              <a:latin typeface="Segoe UI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40BFD6-DB0D-0DEE-0706-E0BA0E2685A6}"/>
              </a:ext>
            </a:extLst>
          </p:cNvPr>
          <p:cNvSpPr txBox="1"/>
          <p:nvPr/>
        </p:nvSpPr>
        <p:spPr>
          <a:xfrm>
            <a:off x="590560" y="3791221"/>
            <a:ext cx="329184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latin typeface="Segoe UI Semibold"/>
              </a:rPr>
              <a:t>Prompt</a:t>
            </a:r>
            <a:br>
              <a:rPr lang="en-US" sz="2400">
                <a:latin typeface="Segoe UI Semibold"/>
              </a:rPr>
            </a:br>
            <a:r>
              <a:rPr lang="en-US" sz="2400">
                <a:latin typeface="Segoe UI Semibold"/>
              </a:rPr>
              <a:t>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70E4D-04F6-5532-A2A8-4DE368953321}"/>
              </a:ext>
            </a:extLst>
          </p:cNvPr>
          <p:cNvSpPr txBox="1"/>
          <p:nvPr/>
        </p:nvSpPr>
        <p:spPr>
          <a:xfrm>
            <a:off x="4453954" y="3791221"/>
            <a:ext cx="3291840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latin typeface="Segoe UI Semibold"/>
              </a:rPr>
              <a:t>Fine</a:t>
            </a:r>
            <a:br>
              <a:rPr lang="en-US" sz="2400">
                <a:latin typeface="Segoe UI Semibold"/>
              </a:rPr>
            </a:br>
            <a:r>
              <a:rPr lang="en-US" sz="2400">
                <a:latin typeface="Segoe UI Semibold"/>
              </a:rPr>
              <a:t>tuning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85C98B-FD8F-0F35-E7C7-58A7B3484656}"/>
              </a:ext>
            </a:extLst>
          </p:cNvPr>
          <p:cNvSpPr txBox="1"/>
          <p:nvPr/>
        </p:nvSpPr>
        <p:spPr>
          <a:xfrm>
            <a:off x="8317349" y="3791221"/>
            <a:ext cx="3291840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latin typeface="Segoe UI Semibold"/>
              </a:rPr>
              <a:t>Retrieval</a:t>
            </a:r>
            <a:br>
              <a:rPr lang="en-US" sz="2400">
                <a:latin typeface="Segoe UI Semibold"/>
              </a:rPr>
            </a:br>
            <a:r>
              <a:rPr lang="en-US" sz="2400">
                <a:latin typeface="Segoe UI Semibold"/>
              </a:rPr>
              <a:t>Augmented</a:t>
            </a:r>
          </a:p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latin typeface="Segoe UI Semibold"/>
              </a:rPr>
              <a:t>Generation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01C97C-2C2B-8BB9-3252-AC53CAF9165C}"/>
              </a:ext>
            </a:extLst>
          </p:cNvPr>
          <p:cNvSpPr txBox="1"/>
          <p:nvPr/>
        </p:nvSpPr>
        <p:spPr>
          <a:xfrm>
            <a:off x="590560" y="4939715"/>
            <a:ext cx="3291840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/>
              <a:t>In-context learning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9E6AA4-622A-A8A1-CC37-0EC61B518638}"/>
              </a:ext>
            </a:extLst>
          </p:cNvPr>
          <p:cNvSpPr txBox="1"/>
          <p:nvPr/>
        </p:nvSpPr>
        <p:spPr>
          <a:xfrm>
            <a:off x="4453954" y="4939715"/>
            <a:ext cx="3291840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/>
              <a:t>Learn new skills</a:t>
            </a:r>
          </a:p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/>
              <a:t>(permanently)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74813-CDD7-1453-A136-394CE246F6D1}"/>
              </a:ext>
            </a:extLst>
          </p:cNvPr>
          <p:cNvSpPr txBox="1"/>
          <p:nvPr/>
        </p:nvSpPr>
        <p:spPr>
          <a:xfrm>
            <a:off x="8309600" y="4939715"/>
            <a:ext cx="3291840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/>
              <a:t>Learn new facts</a:t>
            </a:r>
          </a:p>
          <a:p>
            <a:pPr lvl="0" algn="ctr" defTabSz="9323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800"/>
              <a:t>(temporarily)</a:t>
            </a: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F9410189-7DEF-20F2-2181-DBC41782EEF3}"/>
              </a:ext>
            </a:extLst>
          </p:cNvPr>
          <p:cNvSpPr/>
          <p:nvPr/>
        </p:nvSpPr>
        <p:spPr>
          <a:xfrm>
            <a:off x="2004713" y="2917297"/>
            <a:ext cx="482444" cy="477972"/>
          </a:xfrm>
          <a:custGeom>
            <a:avLst/>
            <a:gdLst>
              <a:gd name="connsiteX0" fmla="*/ 231767 w 482444"/>
              <a:gd name="connsiteY0" fmla="*/ 0 h 477972"/>
              <a:gd name="connsiteX1" fmla="*/ 463534 w 482444"/>
              <a:gd name="connsiteY1" fmla="*/ 231767 h 477972"/>
              <a:gd name="connsiteX2" fmla="*/ 462838 w 482444"/>
              <a:gd name="connsiteY2" fmla="*/ 249844 h 477972"/>
              <a:gd name="connsiteX3" fmla="*/ 249845 w 482444"/>
              <a:gd name="connsiteY3" fmla="*/ 254700 h 477972"/>
              <a:gd name="connsiteX4" fmla="*/ 249845 w 482444"/>
              <a:gd name="connsiteY4" fmla="*/ 462838 h 477972"/>
              <a:gd name="connsiteX5" fmla="*/ 124111 w 482444"/>
              <a:gd name="connsiteY5" fmla="*/ 437066 h 477972"/>
              <a:gd name="connsiteX6" fmla="*/ 24683 w 482444"/>
              <a:gd name="connsiteY6" fmla="*/ 462954 h 477972"/>
              <a:gd name="connsiteX7" fmla="*/ 695 w 482444"/>
              <a:gd name="connsiteY7" fmla="*/ 448784 h 477972"/>
              <a:gd name="connsiteX8" fmla="*/ 695 w 482444"/>
              <a:gd name="connsiteY8" fmla="*/ 438966 h 477972"/>
              <a:gd name="connsiteX9" fmla="*/ 26561 w 482444"/>
              <a:gd name="connsiteY9" fmla="*/ 339561 h 477972"/>
              <a:gd name="connsiteX10" fmla="*/ 0 w 482444"/>
              <a:gd name="connsiteY10" fmla="*/ 231767 h 477972"/>
              <a:gd name="connsiteX11" fmla="*/ 231767 w 482444"/>
              <a:gd name="connsiteY11" fmla="*/ 0 h 477972"/>
              <a:gd name="connsiteX12" fmla="*/ 284563 w 482444"/>
              <a:gd name="connsiteY12" fmla="*/ 277564 h 477972"/>
              <a:gd name="connsiteX13" fmla="*/ 252881 w 482444"/>
              <a:gd name="connsiteY13" fmla="*/ 334954 h 477972"/>
              <a:gd name="connsiteX14" fmla="*/ 251166 w 482444"/>
              <a:gd name="connsiteY14" fmla="*/ 335413 h 477972"/>
              <a:gd name="connsiteX15" fmla="*/ 237631 w 482444"/>
              <a:gd name="connsiteY15" fmla="*/ 338750 h 477972"/>
              <a:gd name="connsiteX16" fmla="*/ 237770 w 482444"/>
              <a:gd name="connsiteY16" fmla="*/ 380630 h 477972"/>
              <a:gd name="connsiteX17" fmla="*/ 250285 w 482444"/>
              <a:gd name="connsiteY17" fmla="*/ 383643 h 477972"/>
              <a:gd name="connsiteX18" fmla="*/ 284494 w 482444"/>
              <a:gd name="connsiteY18" fmla="*/ 439562 h 477972"/>
              <a:gd name="connsiteX19" fmla="*/ 283891 w 482444"/>
              <a:gd name="connsiteY19" fmla="*/ 441817 h 477972"/>
              <a:gd name="connsiteX20" fmla="*/ 279557 w 482444"/>
              <a:gd name="connsiteY20" fmla="*/ 456464 h 477972"/>
              <a:gd name="connsiteX21" fmla="*/ 313951 w 482444"/>
              <a:gd name="connsiteY21" fmla="*/ 477833 h 477972"/>
              <a:gd name="connsiteX22" fmla="*/ 325401 w 482444"/>
              <a:gd name="connsiteY22" fmla="*/ 465781 h 477972"/>
              <a:gd name="connsiteX23" fmla="*/ 390933 w 482444"/>
              <a:gd name="connsiteY23" fmla="*/ 464148 h 477972"/>
              <a:gd name="connsiteX24" fmla="*/ 392590 w 482444"/>
              <a:gd name="connsiteY24" fmla="*/ 465805 h 477972"/>
              <a:gd name="connsiteX25" fmla="*/ 404132 w 482444"/>
              <a:gd name="connsiteY25" fmla="*/ 477972 h 477972"/>
              <a:gd name="connsiteX26" fmla="*/ 438503 w 482444"/>
              <a:gd name="connsiteY26" fmla="*/ 456812 h 477972"/>
              <a:gd name="connsiteX27" fmla="*/ 433914 w 482444"/>
              <a:gd name="connsiteY27" fmla="*/ 440913 h 477972"/>
              <a:gd name="connsiteX28" fmla="*/ 465596 w 482444"/>
              <a:gd name="connsiteY28" fmla="*/ 383523 h 477972"/>
              <a:gd name="connsiteX29" fmla="*/ 467311 w 482444"/>
              <a:gd name="connsiteY29" fmla="*/ 383064 h 477972"/>
              <a:gd name="connsiteX30" fmla="*/ 480847 w 482444"/>
              <a:gd name="connsiteY30" fmla="*/ 379727 h 477972"/>
              <a:gd name="connsiteX31" fmla="*/ 480707 w 482444"/>
              <a:gd name="connsiteY31" fmla="*/ 337823 h 477972"/>
              <a:gd name="connsiteX32" fmla="*/ 468192 w 482444"/>
              <a:gd name="connsiteY32" fmla="*/ 334810 h 477972"/>
              <a:gd name="connsiteX33" fmla="*/ 433983 w 482444"/>
              <a:gd name="connsiteY33" fmla="*/ 278892 h 477972"/>
              <a:gd name="connsiteX34" fmla="*/ 434586 w 482444"/>
              <a:gd name="connsiteY34" fmla="*/ 276637 h 477972"/>
              <a:gd name="connsiteX35" fmla="*/ 438920 w 482444"/>
              <a:gd name="connsiteY35" fmla="*/ 262035 h 477972"/>
              <a:gd name="connsiteX36" fmla="*/ 404526 w 482444"/>
              <a:gd name="connsiteY36" fmla="*/ 240667 h 477972"/>
              <a:gd name="connsiteX37" fmla="*/ 393100 w 482444"/>
              <a:gd name="connsiteY37" fmla="*/ 252672 h 477972"/>
              <a:gd name="connsiteX38" fmla="*/ 327568 w 482444"/>
              <a:gd name="connsiteY38" fmla="*/ 254352 h 477972"/>
              <a:gd name="connsiteX39" fmla="*/ 325887 w 482444"/>
              <a:gd name="connsiteY39" fmla="*/ 252672 h 477972"/>
              <a:gd name="connsiteX40" fmla="*/ 314345 w 482444"/>
              <a:gd name="connsiteY40" fmla="*/ 240504 h 477972"/>
              <a:gd name="connsiteX41" fmla="*/ 279974 w 482444"/>
              <a:gd name="connsiteY41" fmla="*/ 261641 h 477972"/>
              <a:gd name="connsiteX42" fmla="*/ 284563 w 482444"/>
              <a:gd name="connsiteY42" fmla="*/ 277564 h 477972"/>
              <a:gd name="connsiteX43" fmla="*/ 359239 w 482444"/>
              <a:gd name="connsiteY43" fmla="*/ 324473 h 477972"/>
              <a:gd name="connsiteX44" fmla="*/ 392845 w 482444"/>
              <a:gd name="connsiteY44" fmla="*/ 359238 h 477972"/>
              <a:gd name="connsiteX45" fmla="*/ 359239 w 482444"/>
              <a:gd name="connsiteY45" fmla="*/ 394003 h 477972"/>
              <a:gd name="connsiteX46" fmla="*/ 325632 w 482444"/>
              <a:gd name="connsiteY46" fmla="*/ 359238 h 477972"/>
              <a:gd name="connsiteX47" fmla="*/ 359239 w 482444"/>
              <a:gd name="connsiteY47" fmla="*/ 324473 h 477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82444" h="477972">
                <a:moveTo>
                  <a:pt x="231767" y="0"/>
                </a:moveTo>
                <a:cubicBezTo>
                  <a:pt x="359772" y="0"/>
                  <a:pt x="463534" y="103762"/>
                  <a:pt x="463534" y="231767"/>
                </a:cubicBezTo>
                <a:cubicBezTo>
                  <a:pt x="463534" y="237862"/>
                  <a:pt x="463302" y="243888"/>
                  <a:pt x="462838" y="249844"/>
                </a:cubicBezTo>
                <a:cubicBezTo>
                  <a:pt x="402681" y="192369"/>
                  <a:pt x="307320" y="194543"/>
                  <a:pt x="249845" y="254700"/>
                </a:cubicBezTo>
                <a:cubicBezTo>
                  <a:pt x="194214" y="312927"/>
                  <a:pt x="194214" y="404611"/>
                  <a:pt x="249845" y="462838"/>
                </a:cubicBezTo>
                <a:cubicBezTo>
                  <a:pt x="206340" y="466305"/>
                  <a:pt x="162744" y="457368"/>
                  <a:pt x="124111" y="437066"/>
                </a:cubicBezTo>
                <a:lnTo>
                  <a:pt x="24683" y="462954"/>
                </a:lnTo>
                <a:cubicBezTo>
                  <a:pt x="14147" y="465666"/>
                  <a:pt x="3407" y="459322"/>
                  <a:pt x="695" y="448784"/>
                </a:cubicBezTo>
                <a:cubicBezTo>
                  <a:pt x="-133" y="445565"/>
                  <a:pt x="-133" y="442185"/>
                  <a:pt x="695" y="438966"/>
                </a:cubicBezTo>
                <a:lnTo>
                  <a:pt x="26561" y="339561"/>
                </a:lnTo>
                <a:cubicBezTo>
                  <a:pt x="9069" y="306326"/>
                  <a:pt x="-48" y="269324"/>
                  <a:pt x="0" y="231767"/>
                </a:cubicBezTo>
                <a:cubicBezTo>
                  <a:pt x="0" y="103762"/>
                  <a:pt x="103762" y="0"/>
                  <a:pt x="231767" y="0"/>
                </a:cubicBezTo>
                <a:close/>
                <a:moveTo>
                  <a:pt x="284563" y="277564"/>
                </a:moveTo>
                <a:cubicBezTo>
                  <a:pt x="291662" y="302161"/>
                  <a:pt x="277478" y="327855"/>
                  <a:pt x="252881" y="334954"/>
                </a:cubicBezTo>
                <a:cubicBezTo>
                  <a:pt x="252313" y="335116"/>
                  <a:pt x="251741" y="335271"/>
                  <a:pt x="251166" y="335413"/>
                </a:cubicBezTo>
                <a:lnTo>
                  <a:pt x="237631" y="338750"/>
                </a:lnTo>
                <a:cubicBezTo>
                  <a:pt x="235461" y="352631"/>
                  <a:pt x="235508" y="366766"/>
                  <a:pt x="237770" y="380630"/>
                </a:cubicBezTo>
                <a:lnTo>
                  <a:pt x="250285" y="383643"/>
                </a:lnTo>
                <a:cubicBezTo>
                  <a:pt x="275174" y="389639"/>
                  <a:pt x="290490" y="414675"/>
                  <a:pt x="284494" y="439562"/>
                </a:cubicBezTo>
                <a:cubicBezTo>
                  <a:pt x="284313" y="440320"/>
                  <a:pt x="284111" y="441071"/>
                  <a:pt x="283891" y="441817"/>
                </a:cubicBezTo>
                <a:lnTo>
                  <a:pt x="279557" y="456464"/>
                </a:lnTo>
                <a:cubicBezTo>
                  <a:pt x="289755" y="465411"/>
                  <a:pt x="301343" y="472665"/>
                  <a:pt x="313951" y="477833"/>
                </a:cubicBezTo>
                <a:lnTo>
                  <a:pt x="325401" y="465781"/>
                </a:lnTo>
                <a:cubicBezTo>
                  <a:pt x="343045" y="447233"/>
                  <a:pt x="372387" y="446503"/>
                  <a:pt x="390933" y="464148"/>
                </a:cubicBezTo>
                <a:cubicBezTo>
                  <a:pt x="391500" y="464685"/>
                  <a:pt x="392052" y="465239"/>
                  <a:pt x="392590" y="465805"/>
                </a:cubicBezTo>
                <a:lnTo>
                  <a:pt x="404132" y="477972"/>
                </a:lnTo>
                <a:cubicBezTo>
                  <a:pt x="416682" y="472869"/>
                  <a:pt x="428296" y="465719"/>
                  <a:pt x="438503" y="456812"/>
                </a:cubicBezTo>
                <a:lnTo>
                  <a:pt x="433914" y="440913"/>
                </a:lnTo>
                <a:cubicBezTo>
                  <a:pt x="426815" y="416316"/>
                  <a:pt x="440999" y="390622"/>
                  <a:pt x="465596" y="383523"/>
                </a:cubicBezTo>
                <a:cubicBezTo>
                  <a:pt x="466164" y="383361"/>
                  <a:pt x="466737" y="383205"/>
                  <a:pt x="467311" y="383064"/>
                </a:cubicBezTo>
                <a:lnTo>
                  <a:pt x="480847" y="379727"/>
                </a:lnTo>
                <a:cubicBezTo>
                  <a:pt x="483023" y="365839"/>
                  <a:pt x="482976" y="351694"/>
                  <a:pt x="480707" y="337823"/>
                </a:cubicBezTo>
                <a:lnTo>
                  <a:pt x="468192" y="334810"/>
                </a:lnTo>
                <a:cubicBezTo>
                  <a:pt x="443303" y="328814"/>
                  <a:pt x="427987" y="303779"/>
                  <a:pt x="433983" y="278892"/>
                </a:cubicBezTo>
                <a:cubicBezTo>
                  <a:pt x="434164" y="278134"/>
                  <a:pt x="434366" y="277383"/>
                  <a:pt x="434586" y="276637"/>
                </a:cubicBezTo>
                <a:lnTo>
                  <a:pt x="438920" y="262035"/>
                </a:lnTo>
                <a:cubicBezTo>
                  <a:pt x="428722" y="253052"/>
                  <a:pt x="417097" y="245830"/>
                  <a:pt x="404526" y="240667"/>
                </a:cubicBezTo>
                <a:lnTo>
                  <a:pt x="393100" y="252672"/>
                </a:lnTo>
                <a:cubicBezTo>
                  <a:pt x="375467" y="271232"/>
                  <a:pt x="346127" y="271985"/>
                  <a:pt x="327568" y="254352"/>
                </a:cubicBezTo>
                <a:cubicBezTo>
                  <a:pt x="326993" y="253808"/>
                  <a:pt x="326432" y="253247"/>
                  <a:pt x="325887" y="252672"/>
                </a:cubicBezTo>
                <a:lnTo>
                  <a:pt x="314345" y="240504"/>
                </a:lnTo>
                <a:cubicBezTo>
                  <a:pt x="301797" y="245599"/>
                  <a:pt x="290184" y="252742"/>
                  <a:pt x="279974" y="261641"/>
                </a:cubicBezTo>
                <a:lnTo>
                  <a:pt x="284563" y="277564"/>
                </a:lnTo>
                <a:close/>
                <a:moveTo>
                  <a:pt x="359239" y="324473"/>
                </a:moveTo>
                <a:cubicBezTo>
                  <a:pt x="377780" y="324473"/>
                  <a:pt x="392845" y="340048"/>
                  <a:pt x="392845" y="359238"/>
                </a:cubicBezTo>
                <a:cubicBezTo>
                  <a:pt x="392845" y="378429"/>
                  <a:pt x="377780" y="394003"/>
                  <a:pt x="359239" y="394003"/>
                </a:cubicBezTo>
                <a:cubicBezTo>
                  <a:pt x="340697" y="394003"/>
                  <a:pt x="325632" y="378429"/>
                  <a:pt x="325632" y="359238"/>
                </a:cubicBezTo>
                <a:cubicBezTo>
                  <a:pt x="325632" y="340048"/>
                  <a:pt x="340697" y="324473"/>
                  <a:pt x="359239" y="324473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4491569-7471-7F28-A5CE-73CE5999CE43}"/>
              </a:ext>
            </a:extLst>
          </p:cNvPr>
          <p:cNvSpPr/>
          <p:nvPr/>
        </p:nvSpPr>
        <p:spPr>
          <a:xfrm>
            <a:off x="9754679" y="2917297"/>
            <a:ext cx="463532" cy="486709"/>
          </a:xfrm>
          <a:custGeom>
            <a:avLst/>
            <a:gdLst>
              <a:gd name="connsiteX0" fmla="*/ 57942 w 463532"/>
              <a:gd name="connsiteY0" fmla="*/ 0 h 486709"/>
              <a:gd name="connsiteX1" fmla="*/ 0 w 463532"/>
              <a:gd name="connsiteY1" fmla="*/ 57942 h 486709"/>
              <a:gd name="connsiteX2" fmla="*/ 0 w 463532"/>
              <a:gd name="connsiteY2" fmla="*/ 405591 h 486709"/>
              <a:gd name="connsiteX3" fmla="*/ 57942 w 463532"/>
              <a:gd name="connsiteY3" fmla="*/ 463533 h 486709"/>
              <a:gd name="connsiteX4" fmla="*/ 227363 w 463532"/>
              <a:gd name="connsiteY4" fmla="*/ 463533 h 486709"/>
              <a:gd name="connsiteX5" fmla="*/ 202378 w 463532"/>
              <a:gd name="connsiteY5" fmla="*/ 428768 h 486709"/>
              <a:gd name="connsiteX6" fmla="*/ 57942 w 463532"/>
              <a:gd name="connsiteY6" fmla="*/ 428768 h 486709"/>
              <a:gd name="connsiteX7" fmla="*/ 34765 w 463532"/>
              <a:gd name="connsiteY7" fmla="*/ 405591 h 486709"/>
              <a:gd name="connsiteX8" fmla="*/ 192667 w 463532"/>
              <a:gd name="connsiteY8" fmla="*/ 405591 h 486709"/>
              <a:gd name="connsiteX9" fmla="*/ 289548 w 463532"/>
              <a:gd name="connsiteY9" fmla="*/ 215844 h 486709"/>
              <a:gd name="connsiteX10" fmla="*/ 382414 w 463532"/>
              <a:gd name="connsiteY10" fmla="*/ 215844 h 486709"/>
              <a:gd name="connsiteX11" fmla="*/ 382414 w 463532"/>
              <a:gd name="connsiteY11" fmla="*/ 57942 h 486709"/>
              <a:gd name="connsiteX12" fmla="*/ 324473 w 463532"/>
              <a:gd name="connsiteY12" fmla="*/ 0 h 486709"/>
              <a:gd name="connsiteX13" fmla="*/ 57942 w 463532"/>
              <a:gd name="connsiteY13" fmla="*/ 0 h 486709"/>
              <a:gd name="connsiteX14" fmla="*/ 92707 w 463532"/>
              <a:gd name="connsiteY14" fmla="*/ 69530 h 486709"/>
              <a:gd name="connsiteX15" fmla="*/ 278120 w 463532"/>
              <a:gd name="connsiteY15" fmla="*/ 69530 h 486709"/>
              <a:gd name="connsiteX16" fmla="*/ 301296 w 463532"/>
              <a:gd name="connsiteY16" fmla="*/ 92707 h 486709"/>
              <a:gd name="connsiteX17" fmla="*/ 301296 w 463532"/>
              <a:gd name="connsiteY17" fmla="*/ 115883 h 486709"/>
              <a:gd name="connsiteX18" fmla="*/ 278120 w 463532"/>
              <a:gd name="connsiteY18" fmla="*/ 139060 h 486709"/>
              <a:gd name="connsiteX19" fmla="*/ 92707 w 463532"/>
              <a:gd name="connsiteY19" fmla="*/ 139060 h 486709"/>
              <a:gd name="connsiteX20" fmla="*/ 69530 w 463532"/>
              <a:gd name="connsiteY20" fmla="*/ 115883 h 486709"/>
              <a:gd name="connsiteX21" fmla="*/ 69530 w 463532"/>
              <a:gd name="connsiteY21" fmla="*/ 92707 h 486709"/>
              <a:gd name="connsiteX22" fmla="*/ 92707 w 463532"/>
              <a:gd name="connsiteY22" fmla="*/ 69530 h 486709"/>
              <a:gd name="connsiteX23" fmla="*/ 463533 w 463532"/>
              <a:gd name="connsiteY23" fmla="*/ 359238 h 486709"/>
              <a:gd name="connsiteX24" fmla="*/ 336061 w 463532"/>
              <a:gd name="connsiteY24" fmla="*/ 231766 h 486709"/>
              <a:gd name="connsiteX25" fmla="*/ 208590 w 463532"/>
              <a:gd name="connsiteY25" fmla="*/ 359238 h 486709"/>
              <a:gd name="connsiteX26" fmla="*/ 336061 w 463532"/>
              <a:gd name="connsiteY26" fmla="*/ 486709 h 486709"/>
              <a:gd name="connsiteX27" fmla="*/ 463533 w 463532"/>
              <a:gd name="connsiteY27" fmla="*/ 359238 h 486709"/>
              <a:gd name="connsiteX28" fmla="*/ 347649 w 463532"/>
              <a:gd name="connsiteY28" fmla="*/ 370826 h 486709"/>
              <a:gd name="connsiteX29" fmla="*/ 347673 w 463532"/>
              <a:gd name="connsiteY29" fmla="*/ 428837 h 486709"/>
              <a:gd name="connsiteX30" fmla="*/ 336084 w 463532"/>
              <a:gd name="connsiteY30" fmla="*/ 440425 h 486709"/>
              <a:gd name="connsiteX31" fmla="*/ 324496 w 463532"/>
              <a:gd name="connsiteY31" fmla="*/ 428837 h 486709"/>
              <a:gd name="connsiteX32" fmla="*/ 324496 w 463532"/>
              <a:gd name="connsiteY32" fmla="*/ 370826 h 486709"/>
              <a:gd name="connsiteX33" fmla="*/ 266439 w 463532"/>
              <a:gd name="connsiteY33" fmla="*/ 370826 h 486709"/>
              <a:gd name="connsiteX34" fmla="*/ 254850 w 463532"/>
              <a:gd name="connsiteY34" fmla="*/ 359238 h 486709"/>
              <a:gd name="connsiteX35" fmla="*/ 266439 w 463532"/>
              <a:gd name="connsiteY35" fmla="*/ 347649 h 486709"/>
              <a:gd name="connsiteX36" fmla="*/ 324473 w 463532"/>
              <a:gd name="connsiteY36" fmla="*/ 347649 h 486709"/>
              <a:gd name="connsiteX37" fmla="*/ 324473 w 463532"/>
              <a:gd name="connsiteY37" fmla="*/ 289708 h 486709"/>
              <a:gd name="connsiteX38" fmla="*/ 336061 w 463532"/>
              <a:gd name="connsiteY38" fmla="*/ 278120 h 486709"/>
              <a:gd name="connsiteX39" fmla="*/ 347649 w 463532"/>
              <a:gd name="connsiteY39" fmla="*/ 289708 h 486709"/>
              <a:gd name="connsiteX40" fmla="*/ 347649 w 463532"/>
              <a:gd name="connsiteY40" fmla="*/ 347649 h 486709"/>
              <a:gd name="connsiteX41" fmla="*/ 405660 w 463532"/>
              <a:gd name="connsiteY41" fmla="*/ 347649 h 486709"/>
              <a:gd name="connsiteX42" fmla="*/ 417249 w 463532"/>
              <a:gd name="connsiteY42" fmla="*/ 359238 h 486709"/>
              <a:gd name="connsiteX43" fmla="*/ 405660 w 463532"/>
              <a:gd name="connsiteY43" fmla="*/ 370826 h 486709"/>
              <a:gd name="connsiteX44" fmla="*/ 347673 w 463532"/>
              <a:gd name="connsiteY44" fmla="*/ 370826 h 486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63532" h="486709">
                <a:moveTo>
                  <a:pt x="57942" y="0"/>
                </a:moveTo>
                <a:cubicBezTo>
                  <a:pt x="25941" y="0"/>
                  <a:pt x="0" y="25941"/>
                  <a:pt x="0" y="57942"/>
                </a:cubicBezTo>
                <a:lnTo>
                  <a:pt x="0" y="405591"/>
                </a:lnTo>
                <a:cubicBezTo>
                  <a:pt x="0" y="437591"/>
                  <a:pt x="25941" y="463533"/>
                  <a:pt x="57942" y="463533"/>
                </a:cubicBezTo>
                <a:lnTo>
                  <a:pt x="227363" y="463533"/>
                </a:lnTo>
                <a:cubicBezTo>
                  <a:pt x="217427" y="453189"/>
                  <a:pt x="209014" y="441482"/>
                  <a:pt x="202378" y="428768"/>
                </a:cubicBezTo>
                <a:lnTo>
                  <a:pt x="57942" y="428768"/>
                </a:lnTo>
                <a:cubicBezTo>
                  <a:pt x="45142" y="428768"/>
                  <a:pt x="34765" y="418391"/>
                  <a:pt x="34765" y="405591"/>
                </a:cubicBezTo>
                <a:lnTo>
                  <a:pt x="192667" y="405591"/>
                </a:lnTo>
                <a:cubicBezTo>
                  <a:pt x="167022" y="326440"/>
                  <a:pt x="210397" y="241489"/>
                  <a:pt x="289548" y="215844"/>
                </a:cubicBezTo>
                <a:cubicBezTo>
                  <a:pt x="319731" y="206066"/>
                  <a:pt x="352231" y="206066"/>
                  <a:pt x="382414" y="215844"/>
                </a:cubicBezTo>
                <a:lnTo>
                  <a:pt x="382414" y="57942"/>
                </a:lnTo>
                <a:cubicBezTo>
                  <a:pt x="382414" y="25941"/>
                  <a:pt x="356473" y="0"/>
                  <a:pt x="324473" y="0"/>
                </a:cubicBezTo>
                <a:lnTo>
                  <a:pt x="57942" y="0"/>
                </a:lnTo>
                <a:close/>
                <a:moveTo>
                  <a:pt x="92707" y="69530"/>
                </a:moveTo>
                <a:lnTo>
                  <a:pt x="278120" y="69530"/>
                </a:lnTo>
                <a:cubicBezTo>
                  <a:pt x="290920" y="69530"/>
                  <a:pt x="301296" y="79907"/>
                  <a:pt x="301296" y="92707"/>
                </a:cubicBezTo>
                <a:lnTo>
                  <a:pt x="301296" y="115883"/>
                </a:lnTo>
                <a:cubicBezTo>
                  <a:pt x="301296" y="128683"/>
                  <a:pt x="290920" y="139060"/>
                  <a:pt x="278120" y="139060"/>
                </a:cubicBezTo>
                <a:lnTo>
                  <a:pt x="92707" y="139060"/>
                </a:lnTo>
                <a:cubicBezTo>
                  <a:pt x="79907" y="139060"/>
                  <a:pt x="69530" y="128683"/>
                  <a:pt x="69530" y="115883"/>
                </a:cubicBezTo>
                <a:lnTo>
                  <a:pt x="69530" y="92707"/>
                </a:lnTo>
                <a:cubicBezTo>
                  <a:pt x="69530" y="79907"/>
                  <a:pt x="79907" y="69530"/>
                  <a:pt x="92707" y="69530"/>
                </a:cubicBezTo>
                <a:close/>
                <a:moveTo>
                  <a:pt x="463533" y="359238"/>
                </a:moveTo>
                <a:cubicBezTo>
                  <a:pt x="463533" y="288836"/>
                  <a:pt x="406462" y="231766"/>
                  <a:pt x="336061" y="231766"/>
                </a:cubicBezTo>
                <a:cubicBezTo>
                  <a:pt x="265660" y="231766"/>
                  <a:pt x="208590" y="288836"/>
                  <a:pt x="208590" y="359238"/>
                </a:cubicBezTo>
                <a:cubicBezTo>
                  <a:pt x="208590" y="429639"/>
                  <a:pt x="265660" y="486709"/>
                  <a:pt x="336061" y="486709"/>
                </a:cubicBezTo>
                <a:cubicBezTo>
                  <a:pt x="406462" y="486709"/>
                  <a:pt x="463533" y="429639"/>
                  <a:pt x="463533" y="359238"/>
                </a:cubicBezTo>
                <a:close/>
                <a:moveTo>
                  <a:pt x="347649" y="370826"/>
                </a:moveTo>
                <a:lnTo>
                  <a:pt x="347673" y="428837"/>
                </a:lnTo>
                <a:cubicBezTo>
                  <a:pt x="347673" y="435236"/>
                  <a:pt x="342483" y="440425"/>
                  <a:pt x="336084" y="440425"/>
                </a:cubicBezTo>
                <a:cubicBezTo>
                  <a:pt x="329685" y="440425"/>
                  <a:pt x="324496" y="435236"/>
                  <a:pt x="324496" y="428837"/>
                </a:cubicBezTo>
                <a:lnTo>
                  <a:pt x="324496" y="370826"/>
                </a:lnTo>
                <a:lnTo>
                  <a:pt x="266439" y="370826"/>
                </a:lnTo>
                <a:cubicBezTo>
                  <a:pt x="260039" y="370826"/>
                  <a:pt x="254850" y="365637"/>
                  <a:pt x="254850" y="359238"/>
                </a:cubicBezTo>
                <a:cubicBezTo>
                  <a:pt x="254850" y="352839"/>
                  <a:pt x="260039" y="347649"/>
                  <a:pt x="266439" y="347649"/>
                </a:cubicBezTo>
                <a:lnTo>
                  <a:pt x="324473" y="347649"/>
                </a:lnTo>
                <a:lnTo>
                  <a:pt x="324473" y="289708"/>
                </a:lnTo>
                <a:cubicBezTo>
                  <a:pt x="324473" y="283309"/>
                  <a:pt x="329662" y="278120"/>
                  <a:pt x="336061" y="278120"/>
                </a:cubicBezTo>
                <a:cubicBezTo>
                  <a:pt x="342460" y="278120"/>
                  <a:pt x="347649" y="283309"/>
                  <a:pt x="347649" y="289708"/>
                </a:cubicBezTo>
                <a:lnTo>
                  <a:pt x="347649" y="347649"/>
                </a:lnTo>
                <a:lnTo>
                  <a:pt x="405660" y="347649"/>
                </a:lnTo>
                <a:cubicBezTo>
                  <a:pt x="412060" y="347649"/>
                  <a:pt x="417249" y="352839"/>
                  <a:pt x="417249" y="359238"/>
                </a:cubicBezTo>
                <a:cubicBezTo>
                  <a:pt x="417249" y="365637"/>
                  <a:pt x="412060" y="370826"/>
                  <a:pt x="405660" y="370826"/>
                </a:cubicBezTo>
                <a:lnTo>
                  <a:pt x="347673" y="370826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15" name="Graphic 18">
            <a:extLst>
              <a:ext uri="{FF2B5EF4-FFF2-40B4-BE49-F238E27FC236}">
                <a16:creationId xmlns:a16="http://schemas.microsoft.com/office/drawing/2014/main" id="{465F82BC-8C5B-4B15-0176-CF7457DD994B}"/>
              </a:ext>
            </a:extLst>
          </p:cNvPr>
          <p:cNvSpPr/>
          <p:nvPr/>
        </p:nvSpPr>
        <p:spPr>
          <a:xfrm>
            <a:off x="5868108" y="2917435"/>
            <a:ext cx="463532" cy="463300"/>
          </a:xfrm>
          <a:custGeom>
            <a:avLst/>
            <a:gdLst>
              <a:gd name="connsiteX0" fmla="*/ 188658 w 463532"/>
              <a:gd name="connsiteY0" fmla="*/ 0 h 463300"/>
              <a:gd name="connsiteX1" fmla="*/ 214384 w 463532"/>
              <a:gd name="connsiteY1" fmla="*/ 32702 h 463300"/>
              <a:gd name="connsiteX2" fmla="*/ 214384 w 463532"/>
              <a:gd name="connsiteY2" fmla="*/ 133127 h 463300"/>
              <a:gd name="connsiteX3" fmla="*/ 193641 w 463532"/>
              <a:gd name="connsiteY3" fmla="*/ 133127 h 463300"/>
              <a:gd name="connsiteX4" fmla="*/ 133288 w 463532"/>
              <a:gd name="connsiteY4" fmla="*/ 107538 h 463300"/>
              <a:gd name="connsiteX5" fmla="*/ 107699 w 463532"/>
              <a:gd name="connsiteY5" fmla="*/ 167891 h 463300"/>
              <a:gd name="connsiteX6" fmla="*/ 168053 w 463532"/>
              <a:gd name="connsiteY6" fmla="*/ 193478 h 463300"/>
              <a:gd name="connsiteX7" fmla="*/ 193641 w 463532"/>
              <a:gd name="connsiteY7" fmla="*/ 167891 h 463300"/>
              <a:gd name="connsiteX8" fmla="*/ 214384 w 463532"/>
              <a:gd name="connsiteY8" fmla="*/ 167891 h 463300"/>
              <a:gd name="connsiteX9" fmla="*/ 214384 w 463532"/>
              <a:gd name="connsiteY9" fmla="*/ 420470 h 463300"/>
              <a:gd name="connsiteX10" fmla="*/ 196236 w 463532"/>
              <a:gd name="connsiteY10" fmla="*/ 454308 h 463300"/>
              <a:gd name="connsiteX11" fmla="*/ 160081 w 463532"/>
              <a:gd name="connsiteY11" fmla="*/ 463301 h 463300"/>
              <a:gd name="connsiteX12" fmla="*/ 82300 w 463532"/>
              <a:gd name="connsiteY12" fmla="*/ 424642 h 463300"/>
              <a:gd name="connsiteX13" fmla="*/ 58660 w 463532"/>
              <a:gd name="connsiteY13" fmla="*/ 375114 h 463300"/>
              <a:gd name="connsiteX14" fmla="*/ 29249 w 463532"/>
              <a:gd name="connsiteY14" fmla="*/ 359122 h 463300"/>
              <a:gd name="connsiteX15" fmla="*/ 0 w 463532"/>
              <a:gd name="connsiteY15" fmla="*/ 288781 h 463300"/>
              <a:gd name="connsiteX16" fmla="*/ 4404 w 463532"/>
              <a:gd name="connsiteY16" fmla="*/ 243216 h 463300"/>
              <a:gd name="connsiteX17" fmla="*/ 101977 w 463532"/>
              <a:gd name="connsiteY17" fmla="*/ 243216 h 463300"/>
              <a:gd name="connsiteX18" fmla="*/ 132918 w 463532"/>
              <a:gd name="connsiteY18" fmla="*/ 269892 h 463300"/>
              <a:gd name="connsiteX19" fmla="*/ 107805 w 463532"/>
              <a:gd name="connsiteY19" fmla="*/ 330445 h 463300"/>
              <a:gd name="connsiteX20" fmla="*/ 168358 w 463532"/>
              <a:gd name="connsiteY20" fmla="*/ 355557 h 463300"/>
              <a:gd name="connsiteX21" fmla="*/ 193472 w 463532"/>
              <a:gd name="connsiteY21" fmla="*/ 295004 h 463300"/>
              <a:gd name="connsiteX22" fmla="*/ 167845 w 463532"/>
              <a:gd name="connsiteY22" fmla="*/ 269683 h 463300"/>
              <a:gd name="connsiteX23" fmla="*/ 101977 w 463532"/>
              <a:gd name="connsiteY23" fmla="*/ 208451 h 463300"/>
              <a:gd name="connsiteX24" fmla="*/ 24104 w 463532"/>
              <a:gd name="connsiteY24" fmla="*/ 208451 h 463300"/>
              <a:gd name="connsiteX25" fmla="*/ 35576 w 463532"/>
              <a:gd name="connsiteY25" fmla="*/ 201451 h 463300"/>
              <a:gd name="connsiteX26" fmla="*/ 31451 w 463532"/>
              <a:gd name="connsiteY26" fmla="*/ 175331 h 463300"/>
              <a:gd name="connsiteX27" fmla="*/ 38288 w 463532"/>
              <a:gd name="connsiteY27" fmla="*/ 124783 h 463300"/>
              <a:gd name="connsiteX28" fmla="*/ 62345 w 463532"/>
              <a:gd name="connsiteY28" fmla="*/ 83668 h 463300"/>
              <a:gd name="connsiteX29" fmla="*/ 87747 w 463532"/>
              <a:gd name="connsiteY29" fmla="*/ 70526 h 463300"/>
              <a:gd name="connsiteX30" fmla="*/ 119105 w 463532"/>
              <a:gd name="connsiteY30" fmla="*/ 23316 h 463300"/>
              <a:gd name="connsiteX31" fmla="*/ 188635 w 463532"/>
              <a:gd name="connsiteY31" fmla="*/ 0 h 463300"/>
              <a:gd name="connsiteX32" fmla="*/ 249149 w 463532"/>
              <a:gd name="connsiteY32" fmla="*/ 347510 h 463300"/>
              <a:gd name="connsiteX33" fmla="*/ 287390 w 463532"/>
              <a:gd name="connsiteY33" fmla="*/ 347510 h 463300"/>
              <a:gd name="connsiteX34" fmla="*/ 353444 w 463532"/>
              <a:gd name="connsiteY34" fmla="*/ 281457 h 463300"/>
              <a:gd name="connsiteX35" fmla="*/ 353444 w 463532"/>
              <a:gd name="connsiteY35" fmla="*/ 239855 h 463300"/>
              <a:gd name="connsiteX36" fmla="*/ 379031 w 463532"/>
              <a:gd name="connsiteY36" fmla="*/ 179502 h 463300"/>
              <a:gd name="connsiteX37" fmla="*/ 318679 w 463532"/>
              <a:gd name="connsiteY37" fmla="*/ 153914 h 463300"/>
              <a:gd name="connsiteX38" fmla="*/ 293092 w 463532"/>
              <a:gd name="connsiteY38" fmla="*/ 214266 h 463300"/>
              <a:gd name="connsiteX39" fmla="*/ 318679 w 463532"/>
              <a:gd name="connsiteY39" fmla="*/ 239855 h 463300"/>
              <a:gd name="connsiteX40" fmla="*/ 318679 w 463532"/>
              <a:gd name="connsiteY40" fmla="*/ 281457 h 463300"/>
              <a:gd name="connsiteX41" fmla="*/ 287390 w 463532"/>
              <a:gd name="connsiteY41" fmla="*/ 312745 h 463300"/>
              <a:gd name="connsiteX42" fmla="*/ 249149 w 463532"/>
              <a:gd name="connsiteY42" fmla="*/ 312745 h 463300"/>
              <a:gd name="connsiteX43" fmla="*/ 249149 w 463532"/>
              <a:gd name="connsiteY43" fmla="*/ 32702 h 463300"/>
              <a:gd name="connsiteX44" fmla="*/ 274875 w 463532"/>
              <a:gd name="connsiteY44" fmla="*/ 0 h 463300"/>
              <a:gd name="connsiteX45" fmla="*/ 344428 w 463532"/>
              <a:gd name="connsiteY45" fmla="*/ 23316 h 463300"/>
              <a:gd name="connsiteX46" fmla="*/ 375786 w 463532"/>
              <a:gd name="connsiteY46" fmla="*/ 70526 h 463300"/>
              <a:gd name="connsiteX47" fmla="*/ 401187 w 463532"/>
              <a:gd name="connsiteY47" fmla="*/ 83668 h 463300"/>
              <a:gd name="connsiteX48" fmla="*/ 425245 w 463532"/>
              <a:gd name="connsiteY48" fmla="*/ 124783 h 463300"/>
              <a:gd name="connsiteX49" fmla="*/ 432082 w 463532"/>
              <a:gd name="connsiteY49" fmla="*/ 175331 h 463300"/>
              <a:gd name="connsiteX50" fmla="*/ 427956 w 463532"/>
              <a:gd name="connsiteY50" fmla="*/ 201451 h 463300"/>
              <a:gd name="connsiteX51" fmla="*/ 429486 w 463532"/>
              <a:gd name="connsiteY51" fmla="*/ 202147 h 463300"/>
              <a:gd name="connsiteX52" fmla="*/ 450206 w 463532"/>
              <a:gd name="connsiteY52" fmla="*/ 220920 h 463300"/>
              <a:gd name="connsiteX53" fmla="*/ 463533 w 463532"/>
              <a:gd name="connsiteY53" fmla="*/ 288781 h 463300"/>
              <a:gd name="connsiteX54" fmla="*/ 434284 w 463532"/>
              <a:gd name="connsiteY54" fmla="*/ 359122 h 463300"/>
              <a:gd name="connsiteX55" fmla="*/ 404849 w 463532"/>
              <a:gd name="connsiteY55" fmla="*/ 375114 h 463300"/>
              <a:gd name="connsiteX56" fmla="*/ 381232 w 463532"/>
              <a:gd name="connsiteY56" fmla="*/ 424642 h 463300"/>
              <a:gd name="connsiteX57" fmla="*/ 303428 w 463532"/>
              <a:gd name="connsiteY57" fmla="*/ 463301 h 463300"/>
              <a:gd name="connsiteX58" fmla="*/ 267273 w 463532"/>
              <a:gd name="connsiteY58" fmla="*/ 454331 h 463300"/>
              <a:gd name="connsiteX59" fmla="*/ 249149 w 463532"/>
              <a:gd name="connsiteY59" fmla="*/ 420470 h 463300"/>
              <a:gd name="connsiteX60" fmla="*/ 249149 w 463532"/>
              <a:gd name="connsiteY60" fmla="*/ 347510 h 463300"/>
              <a:gd name="connsiteX61" fmla="*/ 139060 w 463532"/>
              <a:gd name="connsiteY61" fmla="*/ 150509 h 463300"/>
              <a:gd name="connsiteX62" fmla="*/ 150648 w 463532"/>
              <a:gd name="connsiteY62" fmla="*/ 138921 h 463300"/>
              <a:gd name="connsiteX63" fmla="*/ 162236 w 463532"/>
              <a:gd name="connsiteY63" fmla="*/ 150509 h 463300"/>
              <a:gd name="connsiteX64" fmla="*/ 150648 w 463532"/>
              <a:gd name="connsiteY64" fmla="*/ 162097 h 463300"/>
              <a:gd name="connsiteX65" fmla="*/ 139060 w 463532"/>
              <a:gd name="connsiteY65" fmla="*/ 150509 h 463300"/>
              <a:gd name="connsiteX66" fmla="*/ 150648 w 463532"/>
              <a:gd name="connsiteY66" fmla="*/ 301157 h 463300"/>
              <a:gd name="connsiteX67" fmla="*/ 139060 w 463532"/>
              <a:gd name="connsiteY67" fmla="*/ 312745 h 463300"/>
              <a:gd name="connsiteX68" fmla="*/ 150648 w 463532"/>
              <a:gd name="connsiteY68" fmla="*/ 324334 h 463300"/>
              <a:gd name="connsiteX69" fmla="*/ 162236 w 463532"/>
              <a:gd name="connsiteY69" fmla="*/ 312745 h 463300"/>
              <a:gd name="connsiteX70" fmla="*/ 150648 w 463532"/>
              <a:gd name="connsiteY70" fmla="*/ 301157 h 463300"/>
              <a:gd name="connsiteX71" fmla="*/ 324473 w 463532"/>
              <a:gd name="connsiteY71" fmla="*/ 196862 h 463300"/>
              <a:gd name="connsiteX72" fmla="*/ 336061 w 463532"/>
              <a:gd name="connsiteY72" fmla="*/ 208451 h 463300"/>
              <a:gd name="connsiteX73" fmla="*/ 347649 w 463532"/>
              <a:gd name="connsiteY73" fmla="*/ 196862 h 463300"/>
              <a:gd name="connsiteX74" fmla="*/ 336061 w 463532"/>
              <a:gd name="connsiteY74" fmla="*/ 185274 h 463300"/>
              <a:gd name="connsiteX75" fmla="*/ 324473 w 463532"/>
              <a:gd name="connsiteY75" fmla="*/ 196862 h 46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63532" h="463300">
                <a:moveTo>
                  <a:pt x="188658" y="0"/>
                </a:moveTo>
                <a:cubicBezTo>
                  <a:pt x="205044" y="0"/>
                  <a:pt x="214384" y="16316"/>
                  <a:pt x="214384" y="32702"/>
                </a:cubicBezTo>
                <a:lnTo>
                  <a:pt x="214384" y="133127"/>
                </a:lnTo>
                <a:lnTo>
                  <a:pt x="193641" y="133127"/>
                </a:lnTo>
                <a:cubicBezTo>
                  <a:pt x="184041" y="109395"/>
                  <a:pt x="157020" y="97938"/>
                  <a:pt x="133288" y="107538"/>
                </a:cubicBezTo>
                <a:cubicBezTo>
                  <a:pt x="109556" y="117138"/>
                  <a:pt x="98099" y="144160"/>
                  <a:pt x="107699" y="167891"/>
                </a:cubicBezTo>
                <a:cubicBezTo>
                  <a:pt x="117299" y="191624"/>
                  <a:pt x="144321" y="203081"/>
                  <a:pt x="168053" y="193478"/>
                </a:cubicBezTo>
                <a:cubicBezTo>
                  <a:pt x="179696" y="188769"/>
                  <a:pt x="188931" y="179535"/>
                  <a:pt x="193641" y="167891"/>
                </a:cubicBezTo>
                <a:lnTo>
                  <a:pt x="214384" y="167891"/>
                </a:lnTo>
                <a:lnTo>
                  <a:pt x="214384" y="420470"/>
                </a:lnTo>
                <a:cubicBezTo>
                  <a:pt x="214384" y="434284"/>
                  <a:pt x="208543" y="448027"/>
                  <a:pt x="196236" y="454308"/>
                </a:cubicBezTo>
                <a:cubicBezTo>
                  <a:pt x="185077" y="460153"/>
                  <a:pt x="172678" y="463238"/>
                  <a:pt x="160081" y="463301"/>
                </a:cubicBezTo>
                <a:cubicBezTo>
                  <a:pt x="125084" y="463301"/>
                  <a:pt x="99057" y="445594"/>
                  <a:pt x="82300" y="424642"/>
                </a:cubicBezTo>
                <a:cubicBezTo>
                  <a:pt x="70695" y="410185"/>
                  <a:pt x="62603" y="393229"/>
                  <a:pt x="58660" y="375114"/>
                </a:cubicBezTo>
                <a:cubicBezTo>
                  <a:pt x="47837" y="371920"/>
                  <a:pt x="37813" y="366469"/>
                  <a:pt x="29249" y="359122"/>
                </a:cubicBezTo>
                <a:cubicBezTo>
                  <a:pt x="12793" y="344961"/>
                  <a:pt x="0" y="322248"/>
                  <a:pt x="0" y="288781"/>
                </a:cubicBezTo>
                <a:cubicBezTo>
                  <a:pt x="0" y="271282"/>
                  <a:pt x="1252" y="256032"/>
                  <a:pt x="4404" y="243216"/>
                </a:cubicBezTo>
                <a:lnTo>
                  <a:pt x="101977" y="243216"/>
                </a:lnTo>
                <a:cubicBezTo>
                  <a:pt x="117691" y="243216"/>
                  <a:pt x="130716" y="254804"/>
                  <a:pt x="132918" y="269892"/>
                </a:cubicBezTo>
                <a:cubicBezTo>
                  <a:pt x="109262" y="279679"/>
                  <a:pt x="98019" y="306789"/>
                  <a:pt x="107805" y="330445"/>
                </a:cubicBezTo>
                <a:cubicBezTo>
                  <a:pt x="117592" y="354099"/>
                  <a:pt x="144702" y="365342"/>
                  <a:pt x="168358" y="355557"/>
                </a:cubicBezTo>
                <a:cubicBezTo>
                  <a:pt x="192014" y="345770"/>
                  <a:pt x="203257" y="318660"/>
                  <a:pt x="193472" y="295004"/>
                </a:cubicBezTo>
                <a:cubicBezTo>
                  <a:pt x="188693" y="283455"/>
                  <a:pt x="179452" y="274323"/>
                  <a:pt x="167845" y="269683"/>
                </a:cubicBezTo>
                <a:cubicBezTo>
                  <a:pt x="165320" y="235169"/>
                  <a:pt x="136584" y="208455"/>
                  <a:pt x="101977" y="208451"/>
                </a:cubicBezTo>
                <a:lnTo>
                  <a:pt x="24104" y="208451"/>
                </a:lnTo>
                <a:cubicBezTo>
                  <a:pt x="27574" y="205581"/>
                  <a:pt x="31438" y="203224"/>
                  <a:pt x="35576" y="201451"/>
                </a:cubicBezTo>
                <a:cubicBezTo>
                  <a:pt x="33187" y="192936"/>
                  <a:pt x="31803" y="184169"/>
                  <a:pt x="31451" y="175331"/>
                </a:cubicBezTo>
                <a:cubicBezTo>
                  <a:pt x="30686" y="158296"/>
                  <a:pt x="33235" y="140566"/>
                  <a:pt x="38288" y="124783"/>
                </a:cubicBezTo>
                <a:cubicBezTo>
                  <a:pt x="43294" y="109255"/>
                  <a:pt x="51220" y="94120"/>
                  <a:pt x="62345" y="83668"/>
                </a:cubicBezTo>
                <a:cubicBezTo>
                  <a:pt x="69324" y="76868"/>
                  <a:pt x="78165" y="72294"/>
                  <a:pt x="87747" y="70526"/>
                </a:cubicBezTo>
                <a:cubicBezTo>
                  <a:pt x="92359" y="51058"/>
                  <a:pt x="104109" y="34974"/>
                  <a:pt x="119105" y="23316"/>
                </a:cubicBezTo>
                <a:cubicBezTo>
                  <a:pt x="138364" y="8297"/>
                  <a:pt x="163604" y="0"/>
                  <a:pt x="188635" y="0"/>
                </a:cubicBezTo>
                <a:close/>
                <a:moveTo>
                  <a:pt x="249149" y="347510"/>
                </a:moveTo>
                <a:lnTo>
                  <a:pt x="287390" y="347510"/>
                </a:lnTo>
                <a:cubicBezTo>
                  <a:pt x="323870" y="347510"/>
                  <a:pt x="353444" y="317937"/>
                  <a:pt x="353444" y="281457"/>
                </a:cubicBezTo>
                <a:lnTo>
                  <a:pt x="353444" y="239855"/>
                </a:lnTo>
                <a:cubicBezTo>
                  <a:pt x="377176" y="230255"/>
                  <a:pt x="388633" y="203234"/>
                  <a:pt x="379031" y="179502"/>
                </a:cubicBezTo>
                <a:cubicBezTo>
                  <a:pt x="369431" y="155770"/>
                  <a:pt x="342411" y="144314"/>
                  <a:pt x="318679" y="153914"/>
                </a:cubicBezTo>
                <a:cubicBezTo>
                  <a:pt x="294946" y="163514"/>
                  <a:pt x="283490" y="190535"/>
                  <a:pt x="293092" y="214266"/>
                </a:cubicBezTo>
                <a:cubicBezTo>
                  <a:pt x="297801" y="225912"/>
                  <a:pt x="307035" y="235145"/>
                  <a:pt x="318679" y="239855"/>
                </a:cubicBezTo>
                <a:lnTo>
                  <a:pt x="318679" y="281457"/>
                </a:lnTo>
                <a:cubicBezTo>
                  <a:pt x="318679" y="298737"/>
                  <a:pt x="304671" y="312745"/>
                  <a:pt x="287390" y="312745"/>
                </a:cubicBezTo>
                <a:lnTo>
                  <a:pt x="249149" y="312745"/>
                </a:lnTo>
                <a:lnTo>
                  <a:pt x="249149" y="32702"/>
                </a:lnTo>
                <a:cubicBezTo>
                  <a:pt x="249149" y="16316"/>
                  <a:pt x="258489" y="0"/>
                  <a:pt x="274875" y="0"/>
                </a:cubicBezTo>
                <a:cubicBezTo>
                  <a:pt x="299952" y="0"/>
                  <a:pt x="325168" y="8297"/>
                  <a:pt x="344428" y="23316"/>
                </a:cubicBezTo>
                <a:cubicBezTo>
                  <a:pt x="359423" y="34974"/>
                  <a:pt x="371174" y="51081"/>
                  <a:pt x="375786" y="70526"/>
                </a:cubicBezTo>
                <a:cubicBezTo>
                  <a:pt x="385520" y="72149"/>
                  <a:pt x="394188" y="77109"/>
                  <a:pt x="401187" y="83668"/>
                </a:cubicBezTo>
                <a:cubicBezTo>
                  <a:pt x="412312" y="94120"/>
                  <a:pt x="420239" y="109231"/>
                  <a:pt x="425245" y="124783"/>
                </a:cubicBezTo>
                <a:cubicBezTo>
                  <a:pt x="430297" y="140566"/>
                  <a:pt x="432847" y="158296"/>
                  <a:pt x="432082" y="175331"/>
                </a:cubicBezTo>
                <a:cubicBezTo>
                  <a:pt x="431688" y="184046"/>
                  <a:pt x="430413" y="192945"/>
                  <a:pt x="427956" y="201451"/>
                </a:cubicBezTo>
                <a:lnTo>
                  <a:pt x="429486" y="202147"/>
                </a:lnTo>
                <a:cubicBezTo>
                  <a:pt x="438061" y="206179"/>
                  <a:pt x="445014" y="212506"/>
                  <a:pt x="450206" y="220920"/>
                </a:cubicBezTo>
                <a:cubicBezTo>
                  <a:pt x="460056" y="236796"/>
                  <a:pt x="463533" y="259648"/>
                  <a:pt x="463533" y="288781"/>
                </a:cubicBezTo>
                <a:cubicBezTo>
                  <a:pt x="463533" y="322271"/>
                  <a:pt x="450739" y="345007"/>
                  <a:pt x="434284" y="359122"/>
                </a:cubicBezTo>
                <a:cubicBezTo>
                  <a:pt x="425713" y="366473"/>
                  <a:pt x="415680" y="371922"/>
                  <a:pt x="404849" y="375114"/>
                </a:cubicBezTo>
                <a:cubicBezTo>
                  <a:pt x="400912" y="393226"/>
                  <a:pt x="392828" y="410180"/>
                  <a:pt x="381232" y="424642"/>
                </a:cubicBezTo>
                <a:cubicBezTo>
                  <a:pt x="364476" y="445594"/>
                  <a:pt x="338448" y="463301"/>
                  <a:pt x="303428" y="463301"/>
                </a:cubicBezTo>
                <a:cubicBezTo>
                  <a:pt x="290832" y="463245"/>
                  <a:pt x="278435" y="460170"/>
                  <a:pt x="267273" y="454331"/>
                </a:cubicBezTo>
                <a:cubicBezTo>
                  <a:pt x="254989" y="448027"/>
                  <a:pt x="249149" y="434284"/>
                  <a:pt x="249149" y="420470"/>
                </a:cubicBezTo>
                <a:lnTo>
                  <a:pt x="249149" y="347510"/>
                </a:lnTo>
                <a:close/>
                <a:moveTo>
                  <a:pt x="139060" y="150509"/>
                </a:moveTo>
                <a:cubicBezTo>
                  <a:pt x="139060" y="144109"/>
                  <a:pt x="144248" y="138921"/>
                  <a:pt x="150648" y="138921"/>
                </a:cubicBezTo>
                <a:cubicBezTo>
                  <a:pt x="157048" y="138921"/>
                  <a:pt x="162236" y="144109"/>
                  <a:pt x="162236" y="150509"/>
                </a:cubicBezTo>
                <a:cubicBezTo>
                  <a:pt x="162236" y="156909"/>
                  <a:pt x="157048" y="162097"/>
                  <a:pt x="150648" y="162097"/>
                </a:cubicBezTo>
                <a:cubicBezTo>
                  <a:pt x="144248" y="162097"/>
                  <a:pt x="139060" y="156909"/>
                  <a:pt x="139060" y="150509"/>
                </a:cubicBezTo>
                <a:close/>
                <a:moveTo>
                  <a:pt x="150648" y="301157"/>
                </a:moveTo>
                <a:cubicBezTo>
                  <a:pt x="144248" y="301157"/>
                  <a:pt x="139060" y="306346"/>
                  <a:pt x="139060" y="312745"/>
                </a:cubicBezTo>
                <a:cubicBezTo>
                  <a:pt x="139060" y="319144"/>
                  <a:pt x="144248" y="324334"/>
                  <a:pt x="150648" y="324334"/>
                </a:cubicBezTo>
                <a:cubicBezTo>
                  <a:pt x="157048" y="324334"/>
                  <a:pt x="162236" y="319144"/>
                  <a:pt x="162236" y="312745"/>
                </a:cubicBezTo>
                <a:cubicBezTo>
                  <a:pt x="162236" y="306346"/>
                  <a:pt x="157048" y="301157"/>
                  <a:pt x="150648" y="301157"/>
                </a:cubicBezTo>
                <a:close/>
                <a:moveTo>
                  <a:pt x="324473" y="196862"/>
                </a:moveTo>
                <a:cubicBezTo>
                  <a:pt x="324473" y="203261"/>
                  <a:pt x="329662" y="208451"/>
                  <a:pt x="336061" y="208451"/>
                </a:cubicBezTo>
                <a:cubicBezTo>
                  <a:pt x="342460" y="208451"/>
                  <a:pt x="347649" y="203261"/>
                  <a:pt x="347649" y="196862"/>
                </a:cubicBezTo>
                <a:cubicBezTo>
                  <a:pt x="347649" y="190463"/>
                  <a:pt x="342460" y="185274"/>
                  <a:pt x="336061" y="185274"/>
                </a:cubicBezTo>
                <a:cubicBezTo>
                  <a:pt x="329662" y="185274"/>
                  <a:pt x="324473" y="190463"/>
                  <a:pt x="324473" y="196862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1910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0786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16667E-7 -2.96296E-6 L -4.16667E-7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54167E-6 7.40741E-7 L -3.54167E-6 0.03542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2.96296E-6 L 2.5E-6 0.03542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B8FE9D-A393-A5AB-6ACE-8F0F205E0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A723E-F152-7654-BCD8-3FF717803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Retrieval Augmented Generation</a:t>
            </a:r>
          </a:p>
        </p:txBody>
      </p:sp>
    </p:spTree>
    <p:extLst>
      <p:ext uri="{BB962C8B-B14F-4D97-AF65-F5344CB8AC3E}">
        <p14:creationId xmlns:p14="http://schemas.microsoft.com/office/powerpoint/2010/main" val="1803744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EE283-9C84-97BF-4329-487764697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D0D85-49E0-546C-1957-2C3B1B188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RAG: </a:t>
            </a:r>
            <a:r>
              <a:rPr lang="en-US" u="sng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</a:t>
            </a:r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etrieval </a:t>
            </a:r>
            <a:r>
              <a:rPr lang="en-US" b="1" u="sng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A</a:t>
            </a:r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ugmented </a:t>
            </a:r>
            <a:r>
              <a:rPr lang="en-US" b="1" u="sng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</a:t>
            </a:r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eneration</a:t>
            </a:r>
            <a:endParaRPr lang="en-US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B32986C-E1E0-B672-51DB-17D9FBFB73B3}"/>
              </a:ext>
            </a:extLst>
          </p:cNvPr>
          <p:cNvSpPr txBox="1">
            <a:spLocks/>
          </p:cNvSpPr>
          <p:nvPr/>
        </p:nvSpPr>
        <p:spPr>
          <a:xfrm>
            <a:off x="2406466" y="5195901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Document Search</a:t>
            </a:r>
            <a:endParaRPr lang="en-US" sz="5550">
              <a:cs typeface="Arial"/>
            </a:endParaRPr>
          </a:p>
        </p:txBody>
      </p:sp>
      <p:pic>
        <p:nvPicPr>
          <p:cNvPr id="16" name="Graphic 3">
            <a:extLst>
              <a:ext uri="{FF2B5EF4-FFF2-40B4-BE49-F238E27FC236}">
                <a16:creationId xmlns:a16="http://schemas.microsoft.com/office/drawing/2014/main" id="{95ECDBF3-0AF3-C538-1684-DA59D944F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00685" y="3689574"/>
            <a:ext cx="1168288" cy="1291166"/>
          </a:xfrm>
          <a:prstGeom prst="rect">
            <a:avLst/>
          </a:prstGeom>
        </p:spPr>
      </p:pic>
      <p:sp>
        <p:nvSpPr>
          <p:cNvPr id="17" name="Arrow: Right 8">
            <a:extLst>
              <a:ext uri="{FF2B5EF4-FFF2-40B4-BE49-F238E27FC236}">
                <a16:creationId xmlns:a16="http://schemas.microsoft.com/office/drawing/2014/main" id="{5B3EB23B-6307-C7E4-502F-1516FC83C8A1}"/>
              </a:ext>
            </a:extLst>
          </p:cNvPr>
          <p:cNvSpPr/>
          <p:nvPr/>
        </p:nvSpPr>
        <p:spPr bwMode="auto">
          <a:xfrm>
            <a:off x="2043763" y="4239316"/>
            <a:ext cx="1056685" cy="34909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2CD8FEEC-3DF9-9465-14C4-26889A13D7CB}"/>
              </a:ext>
            </a:extLst>
          </p:cNvPr>
          <p:cNvSpPr txBox="1"/>
          <p:nvPr/>
        </p:nvSpPr>
        <p:spPr>
          <a:xfrm>
            <a:off x="4662630" y="4640825"/>
            <a:ext cx="2562549" cy="16619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PerksPlus.pdf#page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=2: Some of the lessons covered under </a:t>
            </a:r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PerksPlus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 include: · Skiing and snowboarding lessons · Scuba diving lessons · Surfing lessons · Horseback riding lessons These lessons provide employees with the opportunity to try new things, challenge themselves, and improve their physical skills.….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3C580CDC-C1B6-0D9A-56C1-698942308ECD}"/>
              </a:ext>
            </a:extLst>
          </p:cNvPr>
          <p:cNvSpPr txBox="1">
            <a:spLocks/>
          </p:cNvSpPr>
          <p:nvPr/>
        </p:nvSpPr>
        <p:spPr>
          <a:xfrm>
            <a:off x="7176434" y="5129782"/>
            <a:ext cx="1791866" cy="1384122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Large Language Model</a:t>
            </a:r>
            <a:endParaRPr lang="en-US" sz="2000">
              <a:cs typeface="Arial"/>
            </a:endParaRPr>
          </a:p>
        </p:txBody>
      </p:sp>
      <p:pic>
        <p:nvPicPr>
          <p:cNvPr id="20" name="Graphic 2">
            <a:extLst>
              <a:ext uri="{FF2B5EF4-FFF2-40B4-BE49-F238E27FC236}">
                <a16:creationId xmlns:a16="http://schemas.microsoft.com/office/drawing/2014/main" id="{58489EEB-F1DC-B61B-BFBA-4C51EA57B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33033" y="3326932"/>
            <a:ext cx="1627908" cy="1721555"/>
          </a:xfrm>
          <a:prstGeom prst="rect">
            <a:avLst/>
          </a:prstGeom>
        </p:spPr>
      </p:pic>
      <p:sp>
        <p:nvSpPr>
          <p:cNvPr id="21" name="Arrow: Right 10">
            <a:extLst>
              <a:ext uri="{FF2B5EF4-FFF2-40B4-BE49-F238E27FC236}">
                <a16:creationId xmlns:a16="http://schemas.microsoft.com/office/drawing/2014/main" id="{23A8EBE2-6AD9-8DCF-FE47-2F068C157347}"/>
              </a:ext>
            </a:extLst>
          </p:cNvPr>
          <p:cNvSpPr/>
          <p:nvPr/>
        </p:nvSpPr>
        <p:spPr bwMode="auto">
          <a:xfrm>
            <a:off x="4312170" y="4239316"/>
            <a:ext cx="2850593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Arrow: Right 11">
            <a:extLst>
              <a:ext uri="{FF2B5EF4-FFF2-40B4-BE49-F238E27FC236}">
                <a16:creationId xmlns:a16="http://schemas.microsoft.com/office/drawing/2014/main" id="{A3D3C999-FE47-0D28-2C7B-27CB3568ADEE}"/>
              </a:ext>
            </a:extLst>
          </p:cNvPr>
          <p:cNvSpPr/>
          <p:nvPr/>
        </p:nvSpPr>
        <p:spPr bwMode="auto">
          <a:xfrm>
            <a:off x="2043402" y="3394479"/>
            <a:ext cx="5119360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8307A12-D5E4-8433-C08A-79709E5A2215}"/>
              </a:ext>
            </a:extLst>
          </p:cNvPr>
          <p:cNvGrpSpPr/>
          <p:nvPr/>
        </p:nvGrpSpPr>
        <p:grpSpPr>
          <a:xfrm>
            <a:off x="8415343" y="1728219"/>
            <a:ext cx="3480724" cy="1290070"/>
            <a:chOff x="18815883" y="2962848"/>
            <a:chExt cx="5090699" cy="2466784"/>
          </a:xfrm>
        </p:grpSpPr>
        <p:sp>
          <p:nvSpPr>
            <p:cNvPr id="24" name="Speech Bubble: Rectangle with Corners Rounded 18">
              <a:extLst>
                <a:ext uri="{FF2B5EF4-FFF2-40B4-BE49-F238E27FC236}">
                  <a16:creationId xmlns:a16="http://schemas.microsoft.com/office/drawing/2014/main" id="{AFF3F464-E7AC-1290-C912-7172645DB7A6}"/>
                </a:ext>
              </a:extLst>
            </p:cNvPr>
            <p:cNvSpPr/>
            <p:nvPr/>
          </p:nvSpPr>
          <p:spPr bwMode="auto">
            <a:xfrm>
              <a:off x="18815883" y="2962848"/>
              <a:ext cx="5090699" cy="2466784"/>
            </a:xfrm>
            <a:prstGeom prst="wedgeRoundRectCallout">
              <a:avLst>
                <a:gd name="adj1" fmla="val 24202"/>
                <a:gd name="adj2" fmla="val 65278"/>
                <a:gd name="adj3" fmla="val 16667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TextBox 12">
              <a:extLst>
                <a:ext uri="{FF2B5EF4-FFF2-40B4-BE49-F238E27FC236}">
                  <a16:creationId xmlns:a16="http://schemas.microsoft.com/office/drawing/2014/main" id="{627C13D3-54B7-1D66-88DF-6F22D8A82E7F}"/>
                </a:ext>
              </a:extLst>
            </p:cNvPr>
            <p:cNvSpPr txBox="1"/>
            <p:nvPr/>
          </p:nvSpPr>
          <p:spPr>
            <a:xfrm>
              <a:off x="18985365" y="3395991"/>
              <a:ext cx="4751733" cy="1588976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>
                  <a:solidFill>
                    <a:schemeClr val="bg1"/>
                  </a:solidFill>
                  <a:latin typeface="Segoe UI"/>
                  <a:ea typeface="Menlo"/>
                  <a:cs typeface="Menlo"/>
                </a:rPr>
                <a:t>Yes, your company perks cover underwater activities such as scuba diving lessons </a:t>
              </a:r>
              <a:r>
                <a:rPr lang="en-US" sz="1800" baseline="30000">
                  <a:solidFill>
                    <a:schemeClr val="bg1"/>
                  </a:solidFill>
                  <a:latin typeface="Segoe UI"/>
                  <a:ea typeface="Menlo"/>
                  <a:cs typeface="Menlo"/>
                </a:rPr>
                <a:t>1</a:t>
              </a:r>
              <a:endParaRPr lang="en-US" sz="1800" baseline="30000">
                <a:solidFill>
                  <a:schemeClr val="bg1"/>
                </a:solidFill>
                <a:latin typeface="Segoe UI"/>
                <a:cs typeface="Segoe UI"/>
              </a:endParaRPr>
            </a:p>
          </p:txBody>
        </p:sp>
      </p:grpSp>
      <p:pic>
        <p:nvPicPr>
          <p:cNvPr id="26" name="Graphic 14">
            <a:extLst>
              <a:ext uri="{FF2B5EF4-FFF2-40B4-BE49-F238E27FC236}">
                <a16:creationId xmlns:a16="http://schemas.microsoft.com/office/drawing/2014/main" id="{2AAFD11C-607C-62F9-E89F-2C6D58D41C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80686" y="3143619"/>
            <a:ext cx="1537460" cy="1617942"/>
          </a:xfrm>
          <a:prstGeom prst="rect">
            <a:avLst/>
          </a:prstGeom>
        </p:spPr>
      </p:pic>
      <p:sp>
        <p:nvSpPr>
          <p:cNvPr id="27" name="Arrow: Right 17">
            <a:extLst>
              <a:ext uri="{FF2B5EF4-FFF2-40B4-BE49-F238E27FC236}">
                <a16:creationId xmlns:a16="http://schemas.microsoft.com/office/drawing/2014/main" id="{0F586DB3-3783-1740-99CF-B79B28F8AD87}"/>
              </a:ext>
            </a:extLst>
          </p:cNvPr>
          <p:cNvSpPr/>
          <p:nvPr/>
        </p:nvSpPr>
        <p:spPr bwMode="auto">
          <a:xfrm>
            <a:off x="9106065" y="4295107"/>
            <a:ext cx="830562" cy="34112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C4C0D4D-B687-C5BD-C08E-5D8EEA2B0264}"/>
              </a:ext>
            </a:extLst>
          </p:cNvPr>
          <p:cNvGrpSpPr/>
          <p:nvPr/>
        </p:nvGrpSpPr>
        <p:grpSpPr>
          <a:xfrm>
            <a:off x="173007" y="2196548"/>
            <a:ext cx="3603650" cy="4058409"/>
            <a:chOff x="163068" y="2294004"/>
            <a:chExt cx="3603650" cy="4058409"/>
          </a:xfrm>
        </p:grpSpPr>
        <p:pic>
          <p:nvPicPr>
            <p:cNvPr id="29" name="Graphic 13">
              <a:extLst>
                <a:ext uri="{FF2B5EF4-FFF2-40B4-BE49-F238E27FC236}">
                  <a16:creationId xmlns:a16="http://schemas.microsoft.com/office/drawing/2014/main" id="{5C47DACF-227F-7727-C68F-25C9F98998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30" name="Text Placeholder 5">
              <a:extLst>
                <a:ext uri="{FF2B5EF4-FFF2-40B4-BE49-F238E27FC236}">
                  <a16:creationId xmlns:a16="http://schemas.microsoft.com/office/drawing/2014/main" id="{9F42EBF4-18FF-7842-6375-8420BC139F3D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639F50A-443D-1082-1B71-0C27CADBD3AC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32" name="Speech Bubble: Rectangle with Corners Rounded 7">
                <a:extLst>
                  <a:ext uri="{FF2B5EF4-FFF2-40B4-BE49-F238E27FC236}">
                    <a16:creationId xmlns:a16="http://schemas.microsoft.com/office/drawing/2014/main" id="{AC474ED7-8B5F-250D-AC31-772712B100E4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Text Placeholder 5">
                <a:extLst>
                  <a:ext uri="{FF2B5EF4-FFF2-40B4-BE49-F238E27FC236}">
                    <a16:creationId xmlns:a16="http://schemas.microsoft.com/office/drawing/2014/main" id="{FF3287C1-B856-81BE-7622-436BCAABE3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solidFill>
                      <a:schemeClr val="bg1"/>
                    </a:solidFill>
                    <a:latin typeface="Segoe UI"/>
                    <a:cs typeface="Segoe UI Semilight"/>
                  </a:rPr>
                  <a:t>Do my company perks cover underwater activities?</a:t>
                </a:r>
                <a:endParaRPr lang="en-US" sz="2000">
                  <a:solidFill>
                    <a:schemeClr val="bg1"/>
                  </a:solidFill>
                  <a:latin typeface="Segoe UI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81106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83293-BA40-F844-613F-DB3757823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C00B5-0A27-6977-9C03-7C9D2DF6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RAG with OpenAI Python SDK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BB5F08-639E-2F76-AEF1-A819B98B6434}"/>
              </a:ext>
            </a:extLst>
          </p:cNvPr>
          <p:cNvSpPr/>
          <p:nvPr/>
        </p:nvSpPr>
        <p:spPr>
          <a:xfrm>
            <a:off x="585217" y="1319753"/>
            <a:ext cx="11089547" cy="50997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D7717F-D5A9-8C5C-1541-1F546A73F7C5}"/>
              </a:ext>
            </a:extLst>
          </p:cNvPr>
          <p:cNvSpPr txBox="1"/>
          <p:nvPr/>
        </p:nvSpPr>
        <p:spPr>
          <a:xfrm>
            <a:off x="791852" y="1450496"/>
            <a:ext cx="10814931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user_query =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"Do benefits cover underwater activities?"</a:t>
            </a:r>
            <a:endParaRPr lang="en-US">
              <a:solidFill>
                <a:srgbClr val="A31515"/>
              </a:solidFill>
              <a:latin typeface="Menlo" panose="020B0609030804020204" pitchFamily="49" charset="0"/>
            </a:endParaRPr>
          </a:p>
          <a:p>
            <a:r>
              <a:rPr lang="en-US">
                <a:solidFill>
                  <a:srgbClr val="001080"/>
                </a:solidFill>
                <a:latin typeface="Menlo" panose="020B0609030804020204" pitchFamily="49" charset="0"/>
              </a:rPr>
              <a:t>retrieved_content =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"PerksPlus.pdf: Some activities covered include scuba diving, snorkeling, surfing lessons, horseback riding, skiing, etc.....\n </a:t>
            </a:r>
            <a:b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</a:b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Benefits.pdf: All companies receive the PerksPlus benefit...\n"</a:t>
            </a:r>
          </a:p>
          <a:p>
            <a:endParaRPr lang="en-US" b="0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response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err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openai.chat.completions.create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</a:t>
            </a:r>
            <a:r>
              <a:rPr lang="en-US" b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messages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= [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"system"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"You must answer questions according to sources, and cite all sources. Cite sources inside square brackets."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},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{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"role"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"user"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>
                <a:solidFill>
                  <a:srgbClr val="000000"/>
                </a:solidFill>
                <a:latin typeface="Menlo" panose="020B0609030804020204" pitchFamily="49" charset="0"/>
              </a:rPr>
              <a:t>    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"content"</a:t>
            </a:r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user_query </a:t>
            </a:r>
            <a:r>
              <a:rPr lang="en-US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+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"\n Sources: \n" 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</a:rPr>
              <a:t>+ </a:t>
            </a:r>
            <a:r>
              <a:rPr lang="en-US">
                <a:solidFill>
                  <a:srgbClr val="A31515"/>
                </a:solidFill>
                <a:latin typeface="Menlo" panose="020B0609030804020204" pitchFamily="49" charset="0"/>
              </a:rPr>
              <a:t>retrieved_content</a:t>
            </a:r>
            <a:endParaRPr lang="en-US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US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1218242156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5D5CD-5D95-FD3C-AF73-540EF3D6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F752-FD9E-750F-7C8C-36303FF70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The benefits of RAG</a:t>
            </a:r>
            <a:endParaRPr lang="en-US"/>
          </a:p>
        </p:txBody>
      </p:sp>
      <p:pic>
        <p:nvPicPr>
          <p:cNvPr id="4" name="Picture 3" descr="A screenshot of a chat&#10;&#10;Description automatically generated">
            <a:extLst>
              <a:ext uri="{FF2B5EF4-FFF2-40B4-BE49-F238E27FC236}">
                <a16:creationId xmlns:a16="http://schemas.microsoft.com/office/drawing/2014/main" id="{81B2EDB2-F638-A7BE-87D0-75DC9CF21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7666"/>
            <a:ext cx="6951265" cy="349470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167C5233-B4D3-1795-274D-35402B3ED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060" y="2931568"/>
            <a:ext cx="6134100" cy="36449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95D061-1D0B-74EA-182C-EDD9EC9DEABC}"/>
              </a:ext>
            </a:extLst>
          </p:cNvPr>
          <p:cNvSpPr txBox="1"/>
          <p:nvPr/>
        </p:nvSpPr>
        <p:spPr>
          <a:xfrm>
            <a:off x="7928113" y="1559041"/>
            <a:ext cx="34256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Up-to-date public knowledge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0BAE0D-6F33-9D69-47B0-E2E5F20BFAF5}"/>
              </a:ext>
            </a:extLst>
          </p:cNvPr>
          <p:cNvSpPr txBox="1"/>
          <p:nvPr/>
        </p:nvSpPr>
        <p:spPr>
          <a:xfrm>
            <a:off x="1332973" y="5645532"/>
            <a:ext cx="33395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Access to internal knowledge</a:t>
            </a:r>
          </a:p>
        </p:txBody>
      </p:sp>
    </p:spTree>
    <p:extLst>
      <p:ext uri="{BB962C8B-B14F-4D97-AF65-F5344CB8AC3E}">
        <p14:creationId xmlns:p14="http://schemas.microsoft.com/office/powerpoint/2010/main" val="93356032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7AA42-48A4-DD78-E764-57750BBCA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C298F-E66F-622A-9C82-DA9FE7D7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RAG</a:t>
            </a:r>
          </a:p>
        </p:txBody>
      </p:sp>
    </p:spTree>
    <p:extLst>
      <p:ext uri="{BB962C8B-B14F-4D97-AF65-F5344CB8AC3E}">
        <p14:creationId xmlns:p14="http://schemas.microsoft.com/office/powerpoint/2010/main" val="345953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56E59-876B-4EC3-B780-7B0DB1706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6D472B3B-9909-D812-F197-23CF16030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RAG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87475A-D491-2D36-9803-21EB830097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567404"/>
          </a:xfrm>
        </p:spPr>
        <p:txBody>
          <a:bodyPr/>
          <a:lstStyle/>
          <a:p>
            <a:r>
              <a:rPr lang="en-US"/>
              <a:t>RAG flows: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Simple RAG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Advanced RAG with Query rewriting</a:t>
            </a:r>
          </a:p>
          <a:p>
            <a:endParaRPr lang="en-US"/>
          </a:p>
          <a:p>
            <a:r>
              <a:rPr lang="en-US"/>
              <a:t>RAG sources: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Structured data (DB tables)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Documents (PDF, MD,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GraphRAG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06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6F6ED-9822-43E4-82C9-29C3D989F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2577021"/>
            <a:ext cx="2601642" cy="1477328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Speakers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37392C8-0613-4B8C-8463-BBEC93C0371D}"/>
              </a:ext>
            </a:extLst>
          </p:cNvPr>
          <p:cNvSpPr txBox="1">
            <a:spLocks/>
          </p:cNvSpPr>
          <p:nvPr/>
        </p:nvSpPr>
        <p:spPr>
          <a:xfrm>
            <a:off x="4268495" y="3949617"/>
            <a:ext cx="3172801" cy="430887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R="0" indent="0" defTabSz="932742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defRPr sz="2200" b="1" spc="0" baseline="0">
                <a:solidFill>
                  <a:schemeClr val="tx2"/>
                </a:solidFill>
                <a:cs typeface="Segoe UI" pitchFamily="34" charset="0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lvl="0" algn="ctr">
              <a:defRPr/>
            </a:pPr>
            <a:r>
              <a:rPr lang="en-US" sz="2800" dirty="0">
                <a:solidFill>
                  <a:schemeClr val="bg1"/>
                </a:solidFill>
              </a:rPr>
              <a:t>Bruno Capuano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/>
              <a:cs typeface="Segoe UI" pitchFamily="34" charset="0"/>
            </a:endParaRP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A4AD663-FBAA-44D9-86CF-9ED3740217D9}"/>
              </a:ext>
            </a:extLst>
          </p:cNvPr>
          <p:cNvSpPr txBox="1">
            <a:spLocks/>
          </p:cNvSpPr>
          <p:nvPr/>
        </p:nvSpPr>
        <p:spPr>
          <a:xfrm>
            <a:off x="3657600" y="4572000"/>
            <a:ext cx="4394592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None/>
              <a:defRPr sz="2200" kern="1200" spc="0" baseline="0">
                <a:solidFill>
                  <a:schemeClr val="tx1"/>
                </a:solidFill>
                <a:latin typeface="+mn-lt"/>
                <a:ea typeface="+mn-ea"/>
                <a:cs typeface="Segoe UI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90000"/>
              <a:buFont typeface="Wingdings" panose="05000000000000000000" pitchFamily="2" charset="2"/>
              <a:buChar char=""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r>
              <a:rPr lang="nn-NO" sz="1800" dirty="0">
                <a:solidFill>
                  <a:schemeClr val="bg1"/>
                </a:solidFill>
                <a:cs typeface="Segoe UI"/>
              </a:rPr>
              <a:t>Principal Cloud Advocate</a:t>
            </a:r>
          </a:p>
          <a:p>
            <a:pPr lvl="0" algn="ctr">
              <a:defRPr/>
            </a:pPr>
            <a:r>
              <a:rPr lang="nn-NO" sz="1800" dirty="0">
                <a:solidFill>
                  <a:schemeClr val="bg1"/>
                </a:solidFill>
                <a:cs typeface="Segoe UI"/>
              </a:rPr>
              <a:t>@elbruno | </a:t>
            </a:r>
            <a:r>
              <a:rPr lang="nn-NO" sz="1800" u="sng" dirty="0">
                <a:solidFill>
                  <a:schemeClr val="bg1"/>
                </a:solidFill>
                <a:cs typeface="Segoe UI"/>
              </a:rPr>
              <a:t>aka.ms/elbruno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6406A8-551C-D2AA-065E-4ED22959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7" r="25187"/>
          <a:stretch/>
        </p:blipFill>
        <p:spPr bwMode="auto">
          <a:xfrm>
            <a:off x="4559465" y="1314323"/>
            <a:ext cx="2590859" cy="23919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F0D3AD70-0B6B-DE7E-A8A2-F2E56A5E0C43}"/>
              </a:ext>
            </a:extLst>
          </p:cNvPr>
          <p:cNvSpPr txBox="1">
            <a:spLocks/>
          </p:cNvSpPr>
          <p:nvPr/>
        </p:nvSpPr>
        <p:spPr>
          <a:xfrm>
            <a:off x="8550820" y="3945677"/>
            <a:ext cx="2798764" cy="43088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sz="2800" b="1" dirty="0">
                <a:solidFill>
                  <a:schemeClr val="bg1"/>
                </a:solidFill>
              </a:rPr>
              <a:t>Pablo </a:t>
            </a:r>
            <a:r>
              <a:rPr lang="en-US" sz="2800" b="1" dirty="0" err="1">
                <a:solidFill>
                  <a:schemeClr val="bg1"/>
                </a:solidFill>
              </a:rPr>
              <a:t>Piovano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AF027A5-67C4-3375-D2F3-440CCDBADB34}"/>
              </a:ext>
            </a:extLst>
          </p:cNvPr>
          <p:cNvSpPr txBox="1">
            <a:spLocks/>
          </p:cNvSpPr>
          <p:nvPr/>
        </p:nvSpPr>
        <p:spPr>
          <a:xfrm>
            <a:off x="8338391" y="4571999"/>
            <a:ext cx="3223622" cy="553998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nn-NO" dirty="0">
                <a:solidFill>
                  <a:schemeClr val="bg1"/>
                </a:solidFill>
                <a:cs typeface="Segoe UI"/>
              </a:rPr>
              <a:t>Microsoft MVP AI</a:t>
            </a:r>
            <a:br>
              <a:rPr lang="nn-NO" dirty="0">
                <a:solidFill>
                  <a:schemeClr val="bg1"/>
                </a:solidFill>
                <a:cs typeface="Segoe UI"/>
              </a:rPr>
            </a:br>
            <a:r>
              <a:rPr lang="nn-NO" dirty="0">
                <a:solidFill>
                  <a:schemeClr val="bg1"/>
                </a:solidFill>
                <a:cs typeface="Segoe UI"/>
              </a:rPr>
              <a:t>@ppiova</a:t>
            </a:r>
            <a:endParaRPr lang="en-US" dirty="0"/>
          </a:p>
        </p:txBody>
      </p:sp>
      <p:pic>
        <p:nvPicPr>
          <p:cNvPr id="7" name="Picture 6" descr="A person in a black shirt&#10;&#10;Description automatically generated">
            <a:extLst>
              <a:ext uri="{FF2B5EF4-FFF2-40B4-BE49-F238E27FC236}">
                <a16:creationId xmlns:a16="http://schemas.microsoft.com/office/drawing/2014/main" id="{A63F7306-2461-8C08-7327-6C8810819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l="24330" t="11508" r="20312" b="-11905"/>
          <a:stretch/>
        </p:blipFill>
        <p:spPr bwMode="auto">
          <a:xfrm>
            <a:off x="8876217" y="1395921"/>
            <a:ext cx="2273670" cy="231950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546815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4E0FC8-4D4B-7F3E-86F2-99EA247F6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3F7BBA0-FD05-074E-9B5C-98404044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RAG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D4A2FD-4C33-058B-75DA-C2AF0F3BB70C}"/>
              </a:ext>
            </a:extLst>
          </p:cNvPr>
          <p:cNvGrpSpPr/>
          <p:nvPr/>
        </p:nvGrpSpPr>
        <p:grpSpPr>
          <a:xfrm>
            <a:off x="2043402" y="3326932"/>
            <a:ext cx="6924898" cy="3186972"/>
            <a:chOff x="2043402" y="3326932"/>
            <a:chExt cx="6924898" cy="3186972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C527BB47-F420-0250-99C6-489A6A820473}"/>
                </a:ext>
              </a:extLst>
            </p:cNvPr>
            <p:cNvSpPr txBox="1">
              <a:spLocks/>
            </p:cNvSpPr>
            <p:nvPr/>
          </p:nvSpPr>
          <p:spPr>
            <a:xfrm>
              <a:off x="7176434" y="5129782"/>
              <a:ext cx="1791866" cy="138412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7" name="Graphic 2">
              <a:extLst>
                <a:ext uri="{FF2B5EF4-FFF2-40B4-BE49-F238E27FC236}">
                  <a16:creationId xmlns:a16="http://schemas.microsoft.com/office/drawing/2014/main" id="{E4C95A7D-E3FC-31B2-5E0B-0E3875295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3033" y="3326932"/>
              <a:ext cx="1627908" cy="1721555"/>
            </a:xfrm>
            <a:prstGeom prst="rect">
              <a:avLst/>
            </a:prstGeom>
          </p:spPr>
        </p:pic>
        <p:sp>
          <p:nvSpPr>
            <p:cNvPr id="8" name="Arrow: Right 10">
              <a:extLst>
                <a:ext uri="{FF2B5EF4-FFF2-40B4-BE49-F238E27FC236}">
                  <a16:creationId xmlns:a16="http://schemas.microsoft.com/office/drawing/2014/main" id="{169511DC-B1D6-0405-61AA-10E23FA52D77}"/>
                </a:ext>
              </a:extLst>
            </p:cNvPr>
            <p:cNvSpPr/>
            <p:nvPr/>
          </p:nvSpPr>
          <p:spPr bwMode="auto">
            <a:xfrm>
              <a:off x="4312170" y="4239316"/>
              <a:ext cx="2850593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Arrow: Right 11">
              <a:extLst>
                <a:ext uri="{FF2B5EF4-FFF2-40B4-BE49-F238E27FC236}">
                  <a16:creationId xmlns:a16="http://schemas.microsoft.com/office/drawing/2014/main" id="{D9896074-FEE2-881A-C21B-D479F4ACFEC4}"/>
                </a:ext>
              </a:extLst>
            </p:cNvPr>
            <p:cNvSpPr/>
            <p:nvPr/>
          </p:nvSpPr>
          <p:spPr bwMode="auto">
            <a:xfrm>
              <a:off x="2043402" y="3394479"/>
              <a:ext cx="5119360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7646E9-CFBD-CE46-E1DA-BAB8E3BA1919}"/>
              </a:ext>
            </a:extLst>
          </p:cNvPr>
          <p:cNvGrpSpPr/>
          <p:nvPr/>
        </p:nvGrpSpPr>
        <p:grpSpPr>
          <a:xfrm>
            <a:off x="8415343" y="1504335"/>
            <a:ext cx="3480724" cy="3257226"/>
            <a:chOff x="8415343" y="1504335"/>
            <a:chExt cx="3480724" cy="325722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C9C4F50-D6D8-01D0-49DD-EB7FCE946DE2}"/>
                </a:ext>
              </a:extLst>
            </p:cNvPr>
            <p:cNvGrpSpPr/>
            <p:nvPr/>
          </p:nvGrpSpPr>
          <p:grpSpPr>
            <a:xfrm>
              <a:off x="8415343" y="1504335"/>
              <a:ext cx="3480724" cy="1513954"/>
              <a:chOff x="18815883" y="2534752"/>
              <a:chExt cx="5090699" cy="2894880"/>
            </a:xfrm>
          </p:grpSpPr>
          <p:sp>
            <p:nvSpPr>
              <p:cNvPr id="14" name="Speech Bubble: Rectangle with Corners Rounded 18">
                <a:extLst>
                  <a:ext uri="{FF2B5EF4-FFF2-40B4-BE49-F238E27FC236}">
                    <a16:creationId xmlns:a16="http://schemas.microsoft.com/office/drawing/2014/main" id="{7CABFDD5-0A21-D74A-8C35-E18BA49D364D}"/>
                  </a:ext>
                </a:extLst>
              </p:cNvPr>
              <p:cNvSpPr/>
              <p:nvPr/>
            </p:nvSpPr>
            <p:spPr bwMode="auto">
              <a:xfrm>
                <a:off x="18815883" y="2534752"/>
                <a:ext cx="5090699" cy="2894880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B2D78D-6C58-1911-1AE6-906A69540276}"/>
                  </a:ext>
                </a:extLst>
              </p:cNvPr>
              <p:cNvSpPr txBox="1"/>
              <p:nvPr/>
            </p:nvSpPr>
            <p:spPr>
              <a:xfrm>
                <a:off x="19135044" y="2902457"/>
                <a:ext cx="4578757" cy="24717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latin typeface="Segoe UI"/>
                    <a:ea typeface="Menlo"/>
                    <a:cs typeface="Menlo"/>
                  </a:rPr>
                  <a:t>For great hiking shoes, consider the TrekExtreme Hiking Shoes</a:t>
                </a:r>
                <a:r>
                  <a:rPr lang="en-US" sz="1800" baseline="30000">
                    <a:latin typeface="Segoe UI"/>
                    <a:ea typeface="Menlo"/>
                    <a:cs typeface="Menlo"/>
                  </a:rPr>
                  <a:t> 1  </a:t>
                </a:r>
                <a:r>
                  <a:rPr lang="en-US" sz="1800" err="1">
                    <a:latin typeface="Segoe UI"/>
                    <a:ea typeface="Menlo"/>
                    <a:cs typeface="Menlo"/>
                  </a:rPr>
                  <a:t>or the Trailblaze Steel-Blue Hiking Shoes</a:t>
                </a:r>
                <a:r>
                  <a:rPr lang="en-US" sz="1800" baseline="30000">
                    <a:latin typeface="Segoe UI"/>
                    <a:ea typeface="Menlo"/>
                    <a:cs typeface="Menlo"/>
                  </a:rPr>
                  <a:t> 2</a:t>
                </a:r>
              </a:p>
              <a:p>
                <a:endParaRPr lang="en-US" sz="1800" baseline="30000">
                  <a:latin typeface="Segoe UI"/>
                  <a:ea typeface="Menlo"/>
                  <a:cs typeface="Menlo"/>
                </a:endParaRPr>
              </a:p>
            </p:txBody>
          </p:sp>
        </p:grpSp>
        <p:pic>
          <p:nvPicPr>
            <p:cNvPr id="12" name="Graphic 14">
              <a:extLst>
                <a:ext uri="{FF2B5EF4-FFF2-40B4-BE49-F238E27FC236}">
                  <a16:creationId xmlns:a16="http://schemas.microsoft.com/office/drawing/2014/main" id="{2BBACADA-60CA-EDE3-6F99-AA0E02A7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80686" y="3143619"/>
              <a:ext cx="1537460" cy="1617942"/>
            </a:xfrm>
            <a:prstGeom prst="rect">
              <a:avLst/>
            </a:prstGeom>
          </p:spPr>
        </p:pic>
        <p:sp>
          <p:nvSpPr>
            <p:cNvPr id="13" name="Arrow: Right 17">
              <a:extLst>
                <a:ext uri="{FF2B5EF4-FFF2-40B4-BE49-F238E27FC236}">
                  <a16:creationId xmlns:a16="http://schemas.microsoft.com/office/drawing/2014/main" id="{AAD1BC45-5212-A548-BC28-8393336087D9}"/>
                </a:ext>
              </a:extLst>
            </p:cNvPr>
            <p:cNvSpPr/>
            <p:nvPr/>
          </p:nvSpPr>
          <p:spPr bwMode="auto">
            <a:xfrm>
              <a:off x="9106065" y="4295107"/>
              <a:ext cx="830562" cy="3411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A5CBAB-665C-CFCD-D1B9-544F1539E5E4}"/>
              </a:ext>
            </a:extLst>
          </p:cNvPr>
          <p:cNvGrpSpPr/>
          <p:nvPr/>
        </p:nvGrpSpPr>
        <p:grpSpPr>
          <a:xfrm>
            <a:off x="173007" y="2196548"/>
            <a:ext cx="3581015" cy="4058409"/>
            <a:chOff x="163068" y="2294004"/>
            <a:chExt cx="3581015" cy="4058409"/>
          </a:xfrm>
        </p:grpSpPr>
        <p:pic>
          <p:nvPicPr>
            <p:cNvPr id="18" name="Graphic 13">
              <a:extLst>
                <a:ext uri="{FF2B5EF4-FFF2-40B4-BE49-F238E27FC236}">
                  <a16:creationId xmlns:a16="http://schemas.microsoft.com/office/drawing/2014/main" id="{21994CAE-508D-436C-F309-6EBD8E43D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19" name="Text Placeholder 5">
              <a:extLst>
                <a:ext uri="{FF2B5EF4-FFF2-40B4-BE49-F238E27FC236}">
                  <a16:creationId xmlns:a16="http://schemas.microsoft.com/office/drawing/2014/main" id="{E5216C34-0251-C800-B0FB-E7668C44B402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A4090C5-7C2F-7FEA-F0AD-B3362018EE71}"/>
                </a:ext>
              </a:extLst>
            </p:cNvPr>
            <p:cNvGrpSpPr/>
            <p:nvPr/>
          </p:nvGrpSpPr>
          <p:grpSpPr>
            <a:xfrm>
              <a:off x="305871" y="2294004"/>
              <a:ext cx="3438212" cy="1041523"/>
              <a:chOff x="521530" y="4240114"/>
              <a:chExt cx="5389675" cy="1671130"/>
            </a:xfrm>
          </p:grpSpPr>
          <p:sp>
            <p:nvSpPr>
              <p:cNvPr id="21" name="Speech Bubble: Rectangle with Corners Rounded 7">
                <a:extLst>
                  <a:ext uri="{FF2B5EF4-FFF2-40B4-BE49-F238E27FC236}">
                    <a16:creationId xmlns:a16="http://schemas.microsoft.com/office/drawing/2014/main" id="{A36FB2A5-D87A-A132-5F78-F00CA4A144D9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4365143" cy="1436405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Text Placeholder 5">
                <a:extLst>
                  <a:ext uri="{FF2B5EF4-FFF2-40B4-BE49-F238E27FC236}">
                    <a16:creationId xmlns:a16="http://schemas.microsoft.com/office/drawing/2014/main" id="{9568C7C2-6AB0-BA23-3E8E-000A3BA632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latin typeface="Segoe UI"/>
                    <a:cs typeface="Segoe UI Semilight"/>
                  </a:rPr>
                  <a:t>What's the best shoe</a:t>
                </a:r>
              </a:p>
              <a:p>
                <a:pPr marL="0" indent="0" defTabSz="1865484">
                  <a:buNone/>
                  <a:defRPr/>
                </a:pPr>
                <a:r>
                  <a:rPr lang="en-US" sz="2000">
                    <a:latin typeface="Segoe UI"/>
                    <a:cs typeface="Segoe UI Semilight"/>
                  </a:rPr>
                  <a:t>for hiking?</a:t>
                </a:r>
                <a:endParaRPr lang="en-US" sz="2000">
                  <a:latin typeface="Segoe UI"/>
                  <a:cs typeface="Segoe UI"/>
                </a:endParaRP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AE0674-BE70-057B-BB74-0279712AC534}"/>
              </a:ext>
            </a:extLst>
          </p:cNvPr>
          <p:cNvGrpSpPr/>
          <p:nvPr/>
        </p:nvGrpSpPr>
        <p:grpSpPr>
          <a:xfrm>
            <a:off x="2043763" y="3689574"/>
            <a:ext cx="5034224" cy="2608649"/>
            <a:chOff x="2043763" y="3689574"/>
            <a:chExt cx="5034224" cy="2608649"/>
          </a:xfrm>
        </p:grpSpPr>
        <p:sp>
          <p:nvSpPr>
            <p:cNvPr id="24" name="Text Placeholder 5">
              <a:extLst>
                <a:ext uri="{FF2B5EF4-FFF2-40B4-BE49-F238E27FC236}">
                  <a16:creationId xmlns:a16="http://schemas.microsoft.com/office/drawing/2014/main" id="{A7201B5E-FDE9-2382-1804-FA0AEF50BBC3}"/>
                </a:ext>
              </a:extLst>
            </p:cNvPr>
            <p:cNvSpPr txBox="1">
              <a:spLocks/>
            </p:cNvSpPr>
            <p:nvPr/>
          </p:nvSpPr>
          <p:spPr>
            <a:xfrm>
              <a:off x="2919508" y="519590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AEF7BCE-2B2C-A81A-670F-8C454D91A2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100685" y="3689574"/>
              <a:ext cx="1168288" cy="1291166"/>
            </a:xfrm>
            <a:prstGeom prst="rect">
              <a:avLst/>
            </a:prstGeom>
          </p:spPr>
        </p:pic>
        <p:sp>
          <p:nvSpPr>
            <p:cNvPr id="26" name="Arrow: Right 8">
              <a:extLst>
                <a:ext uri="{FF2B5EF4-FFF2-40B4-BE49-F238E27FC236}">
                  <a16:creationId xmlns:a16="http://schemas.microsoft.com/office/drawing/2014/main" id="{F95F5DBD-5F55-CC9E-6DD3-68711114190E}"/>
                </a:ext>
              </a:extLst>
            </p:cNvPr>
            <p:cNvSpPr/>
            <p:nvPr/>
          </p:nvSpPr>
          <p:spPr bwMode="auto">
            <a:xfrm>
              <a:off x="2043763" y="4239316"/>
              <a:ext cx="1056685" cy="34909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A4345709-49B2-0640-C2CF-398CA99B4422}"/>
                </a:ext>
              </a:extLst>
            </p:cNvPr>
            <p:cNvSpPr txBox="1"/>
            <p:nvPr/>
          </p:nvSpPr>
          <p:spPr>
            <a:xfrm>
              <a:off x="4511751" y="4636230"/>
              <a:ext cx="2566236" cy="16619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[101]: 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Name: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TrekExtreme Hiking Shoes</a:t>
              </a:r>
              <a:b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</a:br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Price: 135.99</a:t>
              </a:r>
            </a:p>
            <a:p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Brand: Raptor Elite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Type: Footwear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Description: The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Trek Extreme hiking shoes by Raptor Elite are built to ensure any trail.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292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22466-E3CC-C373-15A7-322657FF5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RAG (on PostgreSQL)</a:t>
            </a:r>
          </a:p>
        </p:txBody>
      </p:sp>
      <p:pic>
        <p:nvPicPr>
          <p:cNvPr id="10" name="Picture 9" descr="A screenshot of a chat&#10;&#10;Description automatically generated">
            <a:extLst>
              <a:ext uri="{FF2B5EF4-FFF2-40B4-BE49-F238E27FC236}">
                <a16:creationId xmlns:a16="http://schemas.microsoft.com/office/drawing/2014/main" id="{3C86BCFD-75A3-43A4-3826-2BED4D33B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385944"/>
            <a:ext cx="7124110" cy="50148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4D8016-BCB8-4C12-5927-9D24429A7503}"/>
              </a:ext>
            </a:extLst>
          </p:cNvPr>
          <p:cNvSpPr txBox="1"/>
          <p:nvPr/>
        </p:nvSpPr>
        <p:spPr>
          <a:xfrm>
            <a:off x="8057322" y="1126770"/>
            <a:ext cx="4134678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en-US" sz="2000" err="1"/>
          </a:p>
          <a:p>
            <a:pPr algn="l"/>
            <a:r>
              <a:rPr lang="en-US" sz="2000" err="1"/>
              <a:t>Azure OpenAI +</a:t>
            </a:r>
          </a:p>
          <a:p>
            <a:pPr algn="l"/>
            <a:r>
              <a:rPr lang="en-US" sz="2000" err="1"/>
              <a:t>Azure PostgreSQL Flexible Server + </a:t>
            </a:r>
          </a:p>
          <a:p>
            <a:pPr algn="l"/>
            <a:r>
              <a:rPr lang="en-US" sz="2000" err="1"/>
              <a:t>Azure Container Apps</a:t>
            </a:r>
          </a:p>
          <a:p>
            <a:pPr algn="l"/>
            <a:endParaRPr lang="en-US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97A8DB-D842-DCDE-11D5-DA848ED66A67}"/>
              </a:ext>
            </a:extLst>
          </p:cNvPr>
          <p:cNvSpPr txBox="1"/>
          <p:nvPr/>
        </p:nvSpPr>
        <p:spPr>
          <a:xfrm>
            <a:off x="8057322" y="4092476"/>
            <a:ext cx="41346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err="1"/>
          </a:p>
          <a:p>
            <a:pPr algn="l"/>
            <a:r>
              <a:rPr lang="en-US" sz="2400" err="1"/>
              <a:t>Code:</a:t>
            </a:r>
          </a:p>
          <a:p>
            <a:pPr algn="l"/>
            <a:r>
              <a:rPr lang="en-US" sz="2400" err="1">
                <a:hlinkClick r:id="rId3"/>
              </a:rPr>
              <a:t>aka.ms/rag-postgres</a:t>
            </a:r>
            <a:endParaRPr lang="en-US" sz="2400" err="1"/>
          </a:p>
          <a:p>
            <a:pPr algn="l"/>
            <a:endParaRPr lang="en-US" sz="2400" err="1"/>
          </a:p>
          <a:p>
            <a:pPr algn="l"/>
            <a:r>
              <a:rPr lang="en-US" sz="2400" err="1"/>
              <a:t>Demo:</a:t>
            </a:r>
          </a:p>
          <a:p>
            <a:pPr algn="l"/>
            <a:r>
              <a:rPr lang="en-US" sz="2400" err="1">
                <a:hlinkClick r:id="rId4"/>
              </a:rPr>
              <a:t>aka.ms/rag-postgres/demo</a:t>
            </a:r>
            <a:endParaRPr lang="en-US" sz="2400" err="1"/>
          </a:p>
        </p:txBody>
      </p:sp>
    </p:spTree>
    <p:extLst>
      <p:ext uri="{BB962C8B-B14F-4D97-AF65-F5344CB8AC3E}">
        <p14:creationId xmlns:p14="http://schemas.microsoft.com/office/powerpoint/2010/main" val="26870024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00965-DFB5-1BAF-9326-361EBCE2F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9F9530A-5E15-5E96-7131-FA14C4426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RAG with query re-writing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F733C9C-6F25-A47B-ECD6-D40877D9C3B4}"/>
              </a:ext>
            </a:extLst>
          </p:cNvPr>
          <p:cNvGrpSpPr/>
          <p:nvPr/>
        </p:nvGrpSpPr>
        <p:grpSpPr>
          <a:xfrm>
            <a:off x="3048000" y="3694683"/>
            <a:ext cx="6512750" cy="2527270"/>
            <a:chOff x="3048000" y="3694683"/>
            <a:chExt cx="6512750" cy="2527270"/>
          </a:xfrm>
        </p:grpSpPr>
        <p:sp>
          <p:nvSpPr>
            <p:cNvPr id="3" name="Text Placeholder 5">
              <a:extLst>
                <a:ext uri="{FF2B5EF4-FFF2-40B4-BE49-F238E27FC236}">
                  <a16:creationId xmlns:a16="http://schemas.microsoft.com/office/drawing/2014/main" id="{B83A7845-BC1C-DF98-D7BD-23A25A9FBDD2}"/>
                </a:ext>
              </a:extLst>
            </p:cNvPr>
            <p:cNvSpPr txBox="1">
              <a:spLocks/>
            </p:cNvSpPr>
            <p:nvPr/>
          </p:nvSpPr>
          <p:spPr>
            <a:xfrm>
              <a:off x="7964251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6" name="Graphic 2">
              <a:extLst>
                <a:ext uri="{FF2B5EF4-FFF2-40B4-BE49-F238E27FC236}">
                  <a16:creationId xmlns:a16="http://schemas.microsoft.com/office/drawing/2014/main" id="{59394545-4B5F-F06B-477B-F88AC523E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323673" y="3960073"/>
              <a:ext cx="937363" cy="991286"/>
            </a:xfrm>
            <a:prstGeom prst="rect">
              <a:avLst/>
            </a:prstGeom>
          </p:spPr>
        </p:pic>
        <p:sp>
          <p:nvSpPr>
            <p:cNvPr id="28" name="Arrow: Right 10">
              <a:extLst>
                <a:ext uri="{FF2B5EF4-FFF2-40B4-BE49-F238E27FC236}">
                  <a16:creationId xmlns:a16="http://schemas.microsoft.com/office/drawing/2014/main" id="{9BF584E8-B0CB-BA25-0DAC-1BA63F426134}"/>
                </a:ext>
              </a:extLst>
            </p:cNvPr>
            <p:cNvSpPr/>
            <p:nvPr/>
          </p:nvSpPr>
          <p:spPr bwMode="auto">
            <a:xfrm>
              <a:off x="5849453" y="4417055"/>
              <a:ext cx="2381066" cy="2613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Arrow: Right 11">
              <a:extLst>
                <a:ext uri="{FF2B5EF4-FFF2-40B4-BE49-F238E27FC236}">
                  <a16:creationId xmlns:a16="http://schemas.microsoft.com/office/drawing/2014/main" id="{8AB03939-C8CB-A739-E256-4BDD766E6FFB}"/>
                </a:ext>
              </a:extLst>
            </p:cNvPr>
            <p:cNvSpPr/>
            <p:nvPr/>
          </p:nvSpPr>
          <p:spPr bwMode="auto">
            <a:xfrm>
              <a:off x="3048000" y="3694683"/>
              <a:ext cx="5275673" cy="222425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88A954C-CF67-308B-6122-C23AE5057DFE}"/>
              </a:ext>
            </a:extLst>
          </p:cNvPr>
          <p:cNvGrpSpPr/>
          <p:nvPr/>
        </p:nvGrpSpPr>
        <p:grpSpPr>
          <a:xfrm>
            <a:off x="8544277" y="1609458"/>
            <a:ext cx="3480724" cy="3257226"/>
            <a:chOff x="8415343" y="1504335"/>
            <a:chExt cx="3480724" cy="325722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16F1488-B741-81EA-C40E-1E852D80BDA3}"/>
                </a:ext>
              </a:extLst>
            </p:cNvPr>
            <p:cNvGrpSpPr/>
            <p:nvPr/>
          </p:nvGrpSpPr>
          <p:grpSpPr>
            <a:xfrm>
              <a:off x="8415343" y="1504335"/>
              <a:ext cx="3480724" cy="1513954"/>
              <a:chOff x="18815883" y="2534752"/>
              <a:chExt cx="5090699" cy="2894880"/>
            </a:xfrm>
          </p:grpSpPr>
          <p:sp>
            <p:nvSpPr>
              <p:cNvPr id="34" name="Speech Bubble: Rectangle with Corners Rounded 18">
                <a:extLst>
                  <a:ext uri="{FF2B5EF4-FFF2-40B4-BE49-F238E27FC236}">
                    <a16:creationId xmlns:a16="http://schemas.microsoft.com/office/drawing/2014/main" id="{46B3EFE6-8897-CA34-2D9B-1B63F22FFFA9}"/>
                  </a:ext>
                </a:extLst>
              </p:cNvPr>
              <p:cNvSpPr/>
              <p:nvPr/>
            </p:nvSpPr>
            <p:spPr bwMode="auto">
              <a:xfrm>
                <a:off x="18815883" y="2534752"/>
                <a:ext cx="5090699" cy="2894880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5129525-CB13-66A1-FF69-8838D8DAD4C9}"/>
                  </a:ext>
                </a:extLst>
              </p:cNvPr>
              <p:cNvSpPr txBox="1"/>
              <p:nvPr/>
            </p:nvSpPr>
            <p:spPr>
              <a:xfrm>
                <a:off x="19135044" y="2902457"/>
                <a:ext cx="4578757" cy="2471740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latin typeface="Segoe UI"/>
                    <a:ea typeface="Menlo"/>
                    <a:cs typeface="Menlo"/>
                  </a:rPr>
                  <a:t>For great hiking shoes, consider the TrekExtreme Hiking Shoes</a:t>
                </a:r>
                <a:r>
                  <a:rPr lang="en-US" sz="1800" baseline="30000">
                    <a:latin typeface="Segoe UI"/>
                    <a:ea typeface="Menlo"/>
                    <a:cs typeface="Menlo"/>
                  </a:rPr>
                  <a:t> 1  </a:t>
                </a:r>
                <a:r>
                  <a:rPr lang="en-US" sz="1800" err="1">
                    <a:latin typeface="Segoe UI"/>
                    <a:ea typeface="Menlo"/>
                    <a:cs typeface="Menlo"/>
                  </a:rPr>
                  <a:t>or the Trailblaze Steel-Blue Hiking Shoes</a:t>
                </a:r>
                <a:r>
                  <a:rPr lang="en-US" sz="1800" baseline="30000">
                    <a:latin typeface="Segoe UI"/>
                    <a:ea typeface="Menlo"/>
                    <a:cs typeface="Menlo"/>
                  </a:rPr>
                  <a:t> 2</a:t>
                </a:r>
              </a:p>
              <a:p>
                <a:endParaRPr lang="en-US" sz="1800" baseline="30000">
                  <a:solidFill>
                    <a:schemeClr val="bg1"/>
                  </a:solidFill>
                  <a:latin typeface="Segoe UI"/>
                  <a:ea typeface="Menlo"/>
                  <a:cs typeface="Menlo"/>
                </a:endParaRPr>
              </a:p>
            </p:txBody>
          </p:sp>
        </p:grpSp>
        <p:pic>
          <p:nvPicPr>
            <p:cNvPr id="32" name="Graphic 14">
              <a:extLst>
                <a:ext uri="{FF2B5EF4-FFF2-40B4-BE49-F238E27FC236}">
                  <a16:creationId xmlns:a16="http://schemas.microsoft.com/office/drawing/2014/main" id="{7A2C16C9-0DF8-7F41-FBA6-7A28A3549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051976" y="3323877"/>
              <a:ext cx="1366169" cy="1437684"/>
            </a:xfrm>
            <a:prstGeom prst="rect">
              <a:avLst/>
            </a:prstGeom>
          </p:spPr>
        </p:pic>
        <p:sp>
          <p:nvSpPr>
            <p:cNvPr id="33" name="Arrow: Right 17">
              <a:extLst>
                <a:ext uri="{FF2B5EF4-FFF2-40B4-BE49-F238E27FC236}">
                  <a16:creationId xmlns:a16="http://schemas.microsoft.com/office/drawing/2014/main" id="{1A784AE4-6560-70F7-B380-6D8D24D13FF0}"/>
                </a:ext>
              </a:extLst>
            </p:cNvPr>
            <p:cNvSpPr/>
            <p:nvPr/>
          </p:nvSpPr>
          <p:spPr bwMode="auto">
            <a:xfrm>
              <a:off x="9282535" y="4338993"/>
              <a:ext cx="830562" cy="278148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6" name="Graphic 13">
            <a:extLst>
              <a:ext uri="{FF2B5EF4-FFF2-40B4-BE49-F238E27FC236}">
                <a16:creationId xmlns:a16="http://schemas.microsoft.com/office/drawing/2014/main" id="{973D085F-266B-EBD6-6D29-4CA6BA35E9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0965" y="4004724"/>
            <a:ext cx="884866" cy="916582"/>
          </a:xfrm>
          <a:prstGeom prst="rect">
            <a:avLst/>
          </a:prstGeom>
        </p:spPr>
      </p:pic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A11E0ABD-CB43-7630-4523-9B450CF85945}"/>
              </a:ext>
            </a:extLst>
          </p:cNvPr>
          <p:cNvSpPr txBox="1">
            <a:spLocks/>
          </p:cNvSpPr>
          <p:nvPr/>
        </p:nvSpPr>
        <p:spPr>
          <a:xfrm>
            <a:off x="0" y="4988741"/>
            <a:ext cx="2051084" cy="1010311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865484">
              <a:defRPr/>
            </a:pPr>
            <a:r>
              <a:rPr lang="en-US" sz="2000">
                <a:latin typeface="+mj-lt"/>
                <a:cs typeface="Segoe UI Semilight"/>
              </a:rPr>
              <a:t>User</a:t>
            </a:r>
            <a:endParaRPr lang="en-US"/>
          </a:p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Question</a:t>
            </a:r>
            <a:endParaRPr lang="en-US" sz="2000">
              <a:cs typeface="Segoe UI Semilight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6922E46-84FB-30B5-0880-37CEA1187727}"/>
              </a:ext>
            </a:extLst>
          </p:cNvPr>
          <p:cNvGrpSpPr/>
          <p:nvPr/>
        </p:nvGrpSpPr>
        <p:grpSpPr>
          <a:xfrm>
            <a:off x="129353" y="3023721"/>
            <a:ext cx="2784637" cy="1041522"/>
            <a:chOff x="521530" y="4240114"/>
            <a:chExt cx="4365143" cy="1671128"/>
          </a:xfrm>
        </p:grpSpPr>
        <p:sp>
          <p:nvSpPr>
            <p:cNvPr id="39" name="Speech Bubble: Rectangle with Corners Rounded 7">
              <a:extLst>
                <a:ext uri="{FF2B5EF4-FFF2-40B4-BE49-F238E27FC236}">
                  <a16:creationId xmlns:a16="http://schemas.microsoft.com/office/drawing/2014/main" id="{8974F9F0-60F5-BB1A-F6AE-F8CAEDA2878A}"/>
                </a:ext>
              </a:extLst>
            </p:cNvPr>
            <p:cNvSpPr/>
            <p:nvPr/>
          </p:nvSpPr>
          <p:spPr bwMode="auto">
            <a:xfrm>
              <a:off x="521530" y="4240114"/>
              <a:ext cx="4365143" cy="1436405"/>
            </a:xfrm>
            <a:prstGeom prst="wedgeRoundRectCallout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Text Placeholder 5">
              <a:extLst>
                <a:ext uri="{FF2B5EF4-FFF2-40B4-BE49-F238E27FC236}">
                  <a16:creationId xmlns:a16="http://schemas.microsoft.com/office/drawing/2014/main" id="{FE1D72B6-5C60-2E46-AC02-E76A0184CCFE}"/>
                </a:ext>
              </a:extLst>
            </p:cNvPr>
            <p:cNvSpPr txBox="1">
              <a:spLocks/>
            </p:cNvSpPr>
            <p:nvPr/>
          </p:nvSpPr>
          <p:spPr>
            <a:xfrm>
              <a:off x="672027" y="4327749"/>
              <a:ext cx="4214646" cy="1583493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1865484">
                <a:buNone/>
                <a:defRPr/>
              </a:pPr>
              <a:r>
                <a:rPr lang="en-US" sz="2000">
                  <a:latin typeface="Segoe UI"/>
                  <a:cs typeface="Segoe UI Semilight"/>
                </a:rPr>
                <a:t>what's a good shoe for a mountain trale?</a:t>
              </a:r>
              <a:endParaRPr lang="en-US" sz="2000">
                <a:latin typeface="Segoe UI"/>
                <a:cs typeface="Segoe UI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B15E0CB-0E74-4DD6-F87A-65059871FDC4}"/>
              </a:ext>
            </a:extLst>
          </p:cNvPr>
          <p:cNvGrpSpPr/>
          <p:nvPr/>
        </p:nvGrpSpPr>
        <p:grpSpPr>
          <a:xfrm>
            <a:off x="3398893" y="3930831"/>
            <a:ext cx="4902352" cy="2505513"/>
            <a:chOff x="3398893" y="3930831"/>
            <a:chExt cx="4902352" cy="2505513"/>
          </a:xfrm>
        </p:grpSpPr>
        <p:sp>
          <p:nvSpPr>
            <p:cNvPr id="42" name="Text Placeholder 5">
              <a:extLst>
                <a:ext uri="{FF2B5EF4-FFF2-40B4-BE49-F238E27FC236}">
                  <a16:creationId xmlns:a16="http://schemas.microsoft.com/office/drawing/2014/main" id="{E004E669-841F-918D-DC72-5969C95F4FA0}"/>
                </a:ext>
              </a:extLst>
            </p:cNvPr>
            <p:cNvSpPr txBox="1">
              <a:spLocks/>
            </p:cNvSpPr>
            <p:nvPr/>
          </p:nvSpPr>
          <p:spPr>
            <a:xfrm>
              <a:off x="4498719" y="498874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C0CFAAFC-D582-9E48-F53A-16278155596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766245" y="3930831"/>
              <a:ext cx="1002993" cy="1108486"/>
            </a:xfrm>
            <a:prstGeom prst="rect">
              <a:avLst/>
            </a:prstGeom>
          </p:spPr>
        </p:pic>
        <p:sp>
          <p:nvSpPr>
            <p:cNvPr id="44" name="Arrow: Right 8">
              <a:extLst>
                <a:ext uri="{FF2B5EF4-FFF2-40B4-BE49-F238E27FC236}">
                  <a16:creationId xmlns:a16="http://schemas.microsoft.com/office/drawing/2014/main" id="{C8605F67-5829-5480-FA09-22B335CAAB65}"/>
                </a:ext>
              </a:extLst>
            </p:cNvPr>
            <p:cNvSpPr/>
            <p:nvPr/>
          </p:nvSpPr>
          <p:spPr bwMode="auto">
            <a:xfrm>
              <a:off x="3398893" y="4444116"/>
              <a:ext cx="1367352" cy="278148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TextBox 7">
              <a:extLst>
                <a:ext uri="{FF2B5EF4-FFF2-40B4-BE49-F238E27FC236}">
                  <a16:creationId xmlns:a16="http://schemas.microsoft.com/office/drawing/2014/main" id="{1341AC40-BD9B-9B8E-FB84-6AE7E798DA13}"/>
                </a:ext>
              </a:extLst>
            </p:cNvPr>
            <p:cNvSpPr txBox="1"/>
            <p:nvPr/>
          </p:nvSpPr>
          <p:spPr>
            <a:xfrm>
              <a:off x="5920179" y="4774351"/>
              <a:ext cx="2381066" cy="1661993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[101]: </a:t>
              </a: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Name: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TrekExtreme Hiking Shoes</a:t>
              </a:r>
              <a:b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</a:br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Price: 135.99</a:t>
              </a:r>
            </a:p>
            <a:p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Brand: Raptor Elite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Type: Footwear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Description: The </a:t>
              </a:r>
              <a:r>
                <a:rPr lang="en-US" sz="1200" err="1">
                  <a:solidFill>
                    <a:schemeClr val="tx1"/>
                  </a:solidFill>
                  <a:ea typeface="+mn-lt"/>
                  <a:cs typeface="+mn-lt"/>
                </a:rPr>
                <a:t>Trek Extreme hiking shoes by Raptor Elite are built to ensure any trail.</a:t>
              </a:r>
              <a:endParaRPr lang="en-US" sz="1200">
                <a:solidFill>
                  <a:schemeClr val="tx1"/>
                </a:solidFill>
                <a:ea typeface="+mn-lt"/>
                <a:cs typeface="+mn-lt"/>
              </a:endParaRPr>
            </a:p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…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CACB1BD-64A6-BDA4-DE43-8B160F80AC51}"/>
              </a:ext>
            </a:extLst>
          </p:cNvPr>
          <p:cNvGrpSpPr/>
          <p:nvPr/>
        </p:nvGrpSpPr>
        <p:grpSpPr>
          <a:xfrm>
            <a:off x="1659764" y="4052074"/>
            <a:ext cx="3145875" cy="2169879"/>
            <a:chOff x="1659764" y="4052074"/>
            <a:chExt cx="3145875" cy="2169879"/>
          </a:xfrm>
        </p:grpSpPr>
        <p:sp>
          <p:nvSpPr>
            <p:cNvPr id="47" name="Arrow: Right 8">
              <a:extLst>
                <a:ext uri="{FF2B5EF4-FFF2-40B4-BE49-F238E27FC236}">
                  <a16:creationId xmlns:a16="http://schemas.microsoft.com/office/drawing/2014/main" id="{CD7855C8-7765-729E-9B5D-90F886F81104}"/>
                </a:ext>
              </a:extLst>
            </p:cNvPr>
            <p:cNvSpPr/>
            <p:nvPr/>
          </p:nvSpPr>
          <p:spPr bwMode="auto">
            <a:xfrm>
              <a:off x="1659764" y="4444116"/>
              <a:ext cx="710070" cy="300790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8" name="Graphic 2">
              <a:extLst>
                <a:ext uri="{FF2B5EF4-FFF2-40B4-BE49-F238E27FC236}">
                  <a16:creationId xmlns:a16="http://schemas.microsoft.com/office/drawing/2014/main" id="{114C22DD-1CCD-6A8C-1B58-70E920BD1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09979" y="4052074"/>
              <a:ext cx="937363" cy="991286"/>
            </a:xfrm>
            <a:prstGeom prst="rect">
              <a:avLst/>
            </a:prstGeom>
          </p:spPr>
        </p:pic>
        <p:sp>
          <p:nvSpPr>
            <p:cNvPr id="49" name="TextBox 7">
              <a:extLst>
                <a:ext uri="{FF2B5EF4-FFF2-40B4-BE49-F238E27FC236}">
                  <a16:creationId xmlns:a16="http://schemas.microsoft.com/office/drawing/2014/main" id="{CF6ACFA1-8B96-1F17-A518-9FF2542003BF}"/>
                </a:ext>
              </a:extLst>
            </p:cNvPr>
            <p:cNvSpPr txBox="1"/>
            <p:nvPr/>
          </p:nvSpPr>
          <p:spPr>
            <a:xfrm>
              <a:off x="3438286" y="4787398"/>
              <a:ext cx="1367353" cy="18466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>
                  <a:solidFill>
                    <a:schemeClr val="tx1"/>
                  </a:solidFill>
                  <a:ea typeface="+mn-lt"/>
                  <a:cs typeface="+mn-lt"/>
                </a:rPr>
                <a:t>mountain trail shoe</a:t>
              </a:r>
            </a:p>
          </p:txBody>
        </p:sp>
        <p:sp>
          <p:nvSpPr>
            <p:cNvPr id="50" name="Text Placeholder 5">
              <a:extLst>
                <a:ext uri="{FF2B5EF4-FFF2-40B4-BE49-F238E27FC236}">
                  <a16:creationId xmlns:a16="http://schemas.microsoft.com/office/drawing/2014/main" id="{E80D063C-B12D-CF70-CDA9-88F4810637C7}"/>
                </a:ext>
              </a:extLst>
            </p:cNvPr>
            <p:cNvSpPr txBox="1">
              <a:spLocks/>
            </p:cNvSpPr>
            <p:nvPr/>
          </p:nvSpPr>
          <p:spPr>
            <a:xfrm>
              <a:off x="2083485" y="4988741"/>
              <a:ext cx="1596499" cy="123321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244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9A732-12A5-E1B0-B6A1-D5FE9C399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1768A-7AB9-42FC-8C3C-26189567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RAG (on PostgreSQL)</a:t>
            </a:r>
          </a:p>
        </p:txBody>
      </p:sp>
      <p:pic>
        <p:nvPicPr>
          <p:cNvPr id="3" name="Picture 2" descr="A screenshot of a chat&#10;&#10;Description automatically generated">
            <a:extLst>
              <a:ext uri="{FF2B5EF4-FFF2-40B4-BE49-F238E27FC236}">
                <a16:creationId xmlns:a16="http://schemas.microsoft.com/office/drawing/2014/main" id="{B5BD1EBD-9252-C361-EFE9-81FB25111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741" y="1316227"/>
            <a:ext cx="10450799" cy="50845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31485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F50F4-A750-D4C8-3508-29C9F4FA9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9AF2A5F-8BDB-D6A2-9390-4EF5D3467B67}"/>
              </a:ext>
            </a:extLst>
          </p:cNvPr>
          <p:cNvSpPr/>
          <p:nvPr/>
        </p:nvSpPr>
        <p:spPr>
          <a:xfrm>
            <a:off x="7659663" y="3469968"/>
            <a:ext cx="3535005" cy="22181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25FA4C-3E76-B262-0E9B-D94B5A83B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Query rewriting with function calling</a:t>
            </a:r>
            <a:endParaRPr lang="en-US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Arrow: Right 8">
            <a:extLst>
              <a:ext uri="{FF2B5EF4-FFF2-40B4-BE49-F238E27FC236}">
                <a16:creationId xmlns:a16="http://schemas.microsoft.com/office/drawing/2014/main" id="{10075DD5-CC33-1F8B-61D1-6C20D550FC7E}"/>
              </a:ext>
            </a:extLst>
          </p:cNvPr>
          <p:cNvSpPr/>
          <p:nvPr/>
        </p:nvSpPr>
        <p:spPr bwMode="auto">
          <a:xfrm>
            <a:off x="1998007" y="4117995"/>
            <a:ext cx="1845443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9034B5-60BA-4B1E-BED3-D32ED7904878}"/>
              </a:ext>
            </a:extLst>
          </p:cNvPr>
          <p:cNvGrpSpPr/>
          <p:nvPr/>
        </p:nvGrpSpPr>
        <p:grpSpPr>
          <a:xfrm>
            <a:off x="78760" y="2318081"/>
            <a:ext cx="3697897" cy="3666982"/>
            <a:chOff x="68821" y="2415537"/>
            <a:chExt cx="3697897" cy="3666982"/>
          </a:xfrm>
        </p:grpSpPr>
        <p:pic>
          <p:nvPicPr>
            <p:cNvPr id="32" name="Graphic 13">
              <a:extLst>
                <a:ext uri="{FF2B5EF4-FFF2-40B4-BE49-F238E27FC236}">
                  <a16:creationId xmlns:a16="http://schemas.microsoft.com/office/drawing/2014/main" id="{E4EEC0C7-C0D8-6B6C-784B-F74BC4C66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1465" y="3433875"/>
              <a:ext cx="1477321" cy="1530271"/>
            </a:xfrm>
            <a:prstGeom prst="rect">
              <a:avLst/>
            </a:prstGeom>
          </p:spPr>
        </p:pic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18A95685-F326-A1FA-F599-592DB3759C71}"/>
                </a:ext>
              </a:extLst>
            </p:cNvPr>
            <p:cNvSpPr txBox="1">
              <a:spLocks/>
            </p:cNvSpPr>
            <p:nvPr/>
          </p:nvSpPr>
          <p:spPr>
            <a:xfrm>
              <a:off x="68821" y="5072208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25F4F44-4045-59F0-7CB9-1C5F21FE54C8}"/>
                </a:ext>
              </a:extLst>
            </p:cNvPr>
            <p:cNvGrpSpPr/>
            <p:nvPr/>
          </p:nvGrpSpPr>
          <p:grpSpPr>
            <a:xfrm>
              <a:off x="305871" y="2415537"/>
              <a:ext cx="3460847" cy="919988"/>
              <a:chOff x="521530" y="4435115"/>
              <a:chExt cx="5425157" cy="1476127"/>
            </a:xfrm>
          </p:grpSpPr>
          <p:sp>
            <p:nvSpPr>
              <p:cNvPr id="35" name="Speech Bubble: Rectangle with Corners Rounded 7">
                <a:extLst>
                  <a:ext uri="{FF2B5EF4-FFF2-40B4-BE49-F238E27FC236}">
                    <a16:creationId xmlns:a16="http://schemas.microsoft.com/office/drawing/2014/main" id="{4A0822C0-5B43-12D0-5EAA-F87EBA623C9A}"/>
                  </a:ext>
                </a:extLst>
              </p:cNvPr>
              <p:cNvSpPr/>
              <p:nvPr/>
            </p:nvSpPr>
            <p:spPr bwMode="auto">
              <a:xfrm>
                <a:off x="521530" y="4435115"/>
                <a:ext cx="5425157" cy="1241403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Text Placeholder 5">
                <a:extLst>
                  <a:ext uri="{FF2B5EF4-FFF2-40B4-BE49-F238E27FC236}">
                    <a16:creationId xmlns:a16="http://schemas.microsoft.com/office/drawing/2014/main" id="{68E64544-9A86-ADA9-06B1-9AD60E0235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459236"/>
                <a:ext cx="5239178" cy="1452006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latin typeface="Segoe UI"/>
                    <a:cs typeface="Segoe UI Semilight"/>
                  </a:rPr>
                  <a:t>Do you sell climbing gear cheaper than $30?</a:t>
                </a:r>
                <a:endParaRPr lang="en-US" sz="2000">
                  <a:latin typeface="Segoe UI"/>
                  <a:cs typeface="Segoe UI"/>
                </a:endParaRPr>
              </a:p>
            </p:txBody>
          </p:sp>
        </p:grpSp>
      </p:grpSp>
      <p:pic>
        <p:nvPicPr>
          <p:cNvPr id="12" name="Graphic 2">
            <a:extLst>
              <a:ext uri="{FF2B5EF4-FFF2-40B4-BE49-F238E27FC236}">
                <a16:creationId xmlns:a16="http://schemas.microsoft.com/office/drawing/2014/main" id="{0EBAB39B-B5AA-3A8E-2E97-B74BE6BBD7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7030" y="2811064"/>
            <a:ext cx="1627908" cy="1721555"/>
          </a:xfrm>
          <a:prstGeom prst="rect">
            <a:avLst/>
          </a:prstGeom>
        </p:spPr>
      </p:pic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4A31736E-9E08-E406-C715-1772B4AD16B2}"/>
              </a:ext>
            </a:extLst>
          </p:cNvPr>
          <p:cNvSpPr txBox="1">
            <a:spLocks/>
          </p:cNvSpPr>
          <p:nvPr/>
        </p:nvSpPr>
        <p:spPr>
          <a:xfrm>
            <a:off x="3843072" y="4579055"/>
            <a:ext cx="1791866" cy="77394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Large Language Model with function calling</a:t>
            </a:r>
            <a:endParaRPr lang="en-US" sz="2000">
              <a:cs typeface="Arial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E514D4-06D0-130A-5230-C1BBE3A9FC08}"/>
              </a:ext>
            </a:extLst>
          </p:cNvPr>
          <p:cNvSpPr txBox="1"/>
          <p:nvPr/>
        </p:nvSpPr>
        <p:spPr>
          <a:xfrm>
            <a:off x="7795734" y="3563392"/>
            <a:ext cx="326286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search_database</a:t>
            </a:r>
            <a:r>
              <a:rPr lang="en-US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</a:rPr>
              <a:t>  </a:t>
            </a:r>
            <a:r>
              <a:rPr lang="en-US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err="1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climbing_gear</a:t>
            </a:r>
            <a:r>
              <a:rPr lang="en-US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</a:rPr>
              <a:t>{"column": "price",</a:t>
            </a:r>
          </a:p>
          <a:p>
            <a:r>
              <a:rPr lang="en-US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   "operator" : "&lt;",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</a:rPr>
              <a:t>   </a:t>
            </a:r>
            <a:r>
              <a:rPr lang="en-US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"value" </a:t>
            </a:r>
            <a:r>
              <a:rPr lang="en-US">
                <a:solidFill>
                  <a:schemeClr val="bg1"/>
                </a:solidFill>
                <a:latin typeface="Menlo" panose="020B0609030804020204" pitchFamily="49" charset="0"/>
              </a:rPr>
              <a:t>: </a:t>
            </a:r>
            <a:r>
              <a:rPr lang="en-US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"30"</a:t>
            </a:r>
          </a:p>
          <a:p>
            <a:r>
              <a:rPr lang="en-US">
                <a:solidFill>
                  <a:schemeClr val="bg1"/>
                </a:solidFill>
                <a:latin typeface="Menlo" panose="020B0609030804020204" pitchFamily="49" charset="0"/>
              </a:rPr>
              <a:t>  }</a:t>
            </a:r>
            <a:endParaRPr lang="en-US" b="0">
              <a:solidFill>
                <a:schemeClr val="bg1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chemeClr val="bg1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37" name="Arrow: Right 8">
            <a:extLst>
              <a:ext uri="{FF2B5EF4-FFF2-40B4-BE49-F238E27FC236}">
                <a16:creationId xmlns:a16="http://schemas.microsoft.com/office/drawing/2014/main" id="{A3663BB3-ACD4-407B-312B-43DCB002354F}"/>
              </a:ext>
            </a:extLst>
          </p:cNvPr>
          <p:cNvSpPr/>
          <p:nvPr/>
        </p:nvSpPr>
        <p:spPr bwMode="auto">
          <a:xfrm>
            <a:off x="5784503" y="4117995"/>
            <a:ext cx="1627908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443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5BC43-AA41-5103-29DE-464F3A450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389225B4-0988-CB37-1FC8-A5BCAEC6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533268" cy="553998"/>
          </a:xfrm>
        </p:spPr>
        <p:txBody>
          <a:bodyPr/>
          <a:lstStyle/>
          <a:p>
            <a:r>
              <a:rPr lang="en-US"/>
              <a:t>Advanced RAG with query rewriting via function calling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D72E31EE-E64A-C846-524D-BE3E8A2EB21E}"/>
              </a:ext>
            </a:extLst>
          </p:cNvPr>
          <p:cNvSpPr txBox="1">
            <a:spLocks/>
          </p:cNvSpPr>
          <p:nvPr/>
        </p:nvSpPr>
        <p:spPr>
          <a:xfrm>
            <a:off x="8333119" y="4951304"/>
            <a:ext cx="1431612" cy="77394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LLM</a:t>
            </a:r>
            <a:endParaRPr lang="en-US" sz="2000">
              <a:cs typeface="Arial"/>
            </a:endParaRPr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D6688C91-4B49-3A0E-0B84-682031E89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5437" y="3623704"/>
            <a:ext cx="1200395" cy="1269449"/>
          </a:xfrm>
          <a:prstGeom prst="rect">
            <a:avLst/>
          </a:prstGeom>
        </p:spPr>
      </p:pic>
      <p:sp>
        <p:nvSpPr>
          <p:cNvPr id="8" name="Arrow: Right 10">
            <a:extLst>
              <a:ext uri="{FF2B5EF4-FFF2-40B4-BE49-F238E27FC236}">
                <a16:creationId xmlns:a16="http://schemas.microsoft.com/office/drawing/2014/main" id="{4376C15B-B26B-E250-7BDB-543B17FCED5E}"/>
              </a:ext>
            </a:extLst>
          </p:cNvPr>
          <p:cNvSpPr/>
          <p:nvPr/>
        </p:nvSpPr>
        <p:spPr bwMode="auto">
          <a:xfrm>
            <a:off x="7175468" y="4251061"/>
            <a:ext cx="1006438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D19B61A-1B64-677B-F421-2721E65BE79D}"/>
              </a:ext>
            </a:extLst>
          </p:cNvPr>
          <p:cNvGrpSpPr/>
          <p:nvPr/>
        </p:nvGrpSpPr>
        <p:grpSpPr>
          <a:xfrm>
            <a:off x="8566068" y="1597687"/>
            <a:ext cx="3480724" cy="1420601"/>
            <a:chOff x="19036329" y="2713254"/>
            <a:chExt cx="5090699" cy="2716376"/>
          </a:xfrm>
        </p:grpSpPr>
        <p:sp>
          <p:nvSpPr>
            <p:cNvPr id="11" name="Speech Bubble: Rectangle with Corners Rounded 18">
              <a:extLst>
                <a:ext uri="{FF2B5EF4-FFF2-40B4-BE49-F238E27FC236}">
                  <a16:creationId xmlns:a16="http://schemas.microsoft.com/office/drawing/2014/main" id="{F5169F94-54CB-DE62-13E9-B3F5071E5DA7}"/>
                </a:ext>
              </a:extLst>
            </p:cNvPr>
            <p:cNvSpPr/>
            <p:nvPr/>
          </p:nvSpPr>
          <p:spPr bwMode="auto">
            <a:xfrm>
              <a:off x="19036329" y="2713254"/>
              <a:ext cx="5090699" cy="2716376"/>
            </a:xfrm>
            <a:prstGeom prst="wedgeRoundRectCallout">
              <a:avLst>
                <a:gd name="adj1" fmla="val 24202"/>
                <a:gd name="adj2" fmla="val 65278"/>
                <a:gd name="adj3" fmla="val 16667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F21D77B1-E4F0-C26C-246C-039A4218F786}"/>
                </a:ext>
              </a:extLst>
            </p:cNvPr>
            <p:cNvSpPr txBox="1"/>
            <p:nvPr/>
          </p:nvSpPr>
          <p:spPr>
            <a:xfrm>
              <a:off x="19231587" y="2980539"/>
              <a:ext cx="4751734" cy="2118634"/>
            </a:xfrm>
            <a:prstGeom prst="rect">
              <a:avLst/>
            </a:prstGeom>
            <a:noFill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>
                  <a:latin typeface="Segoe UI"/>
                  <a:ea typeface="Menlo"/>
                  <a:cs typeface="Menlo"/>
                </a:rPr>
                <a:t>We offer 2 climbing bags for your budget:</a:t>
              </a:r>
            </a:p>
            <a:p>
              <a:r>
                <a:rPr lang="en-US" sz="1800" err="1">
                  <a:latin typeface="Segoe UI"/>
                  <a:ea typeface="Menlo"/>
                  <a:cs typeface="Menlo"/>
                </a:rPr>
                <a:t>SummitStone</a:t>
              </a:r>
              <a:r>
                <a:rPr lang="en-US" sz="1800">
                  <a:latin typeface="Segoe UI"/>
                  <a:ea typeface="Menlo"/>
                  <a:cs typeface="Menlo"/>
                </a:rPr>
                <a:t> Chalk Bag</a:t>
              </a:r>
              <a:r>
                <a:rPr lang="en-US" sz="1800" baseline="30000">
                  <a:latin typeface="Segoe UI"/>
                  <a:ea typeface="Menlo"/>
                  <a:cs typeface="Menlo"/>
                </a:rPr>
                <a:t> 1</a:t>
              </a:r>
            </a:p>
            <a:p>
              <a:r>
                <a:rPr lang="en-US" sz="1800">
                  <a:latin typeface="Segoe UI"/>
                  <a:ea typeface="Menlo"/>
                  <a:cs typeface="Menlo"/>
                </a:rPr>
                <a:t>Guardian Blue Chalk Bag</a:t>
              </a:r>
              <a:r>
                <a:rPr lang="en-US" sz="1800" baseline="30000">
                  <a:latin typeface="Segoe UI"/>
                  <a:ea typeface="Menlo"/>
                  <a:cs typeface="Menlo"/>
                </a:rPr>
                <a:t> 2</a:t>
              </a:r>
            </a:p>
          </p:txBody>
        </p:sp>
      </p:grpSp>
      <p:pic>
        <p:nvPicPr>
          <p:cNvPr id="13" name="Graphic 14">
            <a:extLst>
              <a:ext uri="{FF2B5EF4-FFF2-40B4-BE49-F238E27FC236}">
                <a16:creationId xmlns:a16="http://schemas.microsoft.com/office/drawing/2014/main" id="{369514DD-7E63-5D01-096B-8CC6062778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4071" y="3143619"/>
            <a:ext cx="1537460" cy="1617942"/>
          </a:xfrm>
          <a:prstGeom prst="rect">
            <a:avLst/>
          </a:prstGeom>
        </p:spPr>
      </p:pic>
      <p:sp>
        <p:nvSpPr>
          <p:cNvPr id="14" name="Arrow: Right 17">
            <a:extLst>
              <a:ext uri="{FF2B5EF4-FFF2-40B4-BE49-F238E27FC236}">
                <a16:creationId xmlns:a16="http://schemas.microsoft.com/office/drawing/2014/main" id="{87CF864F-842D-3624-180C-13804D4FF5B2}"/>
              </a:ext>
            </a:extLst>
          </p:cNvPr>
          <p:cNvSpPr/>
          <p:nvPr/>
        </p:nvSpPr>
        <p:spPr bwMode="auto">
          <a:xfrm>
            <a:off x="9741747" y="4204417"/>
            <a:ext cx="830562" cy="341123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BCF9215-CA0E-C9E7-F7C8-BB9FDC164761}"/>
              </a:ext>
            </a:extLst>
          </p:cNvPr>
          <p:cNvGrpSpPr/>
          <p:nvPr/>
        </p:nvGrpSpPr>
        <p:grpSpPr>
          <a:xfrm>
            <a:off x="135954" y="2275114"/>
            <a:ext cx="2461703" cy="3251480"/>
            <a:chOff x="126015" y="2372570"/>
            <a:chExt cx="2461703" cy="3251480"/>
          </a:xfrm>
        </p:grpSpPr>
        <p:pic>
          <p:nvPicPr>
            <p:cNvPr id="16" name="Graphic 13">
              <a:extLst>
                <a:ext uri="{FF2B5EF4-FFF2-40B4-BE49-F238E27FC236}">
                  <a16:creationId xmlns:a16="http://schemas.microsoft.com/office/drawing/2014/main" id="{FFD345C0-0F5B-7D7C-073E-A05C563B0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1374" y="3731025"/>
              <a:ext cx="1060063" cy="1098058"/>
            </a:xfrm>
            <a:prstGeom prst="rect">
              <a:avLst/>
            </a:prstGeom>
          </p:spPr>
        </p:pic>
        <p:sp>
          <p:nvSpPr>
            <p:cNvPr id="18" name="Text Placeholder 5">
              <a:extLst>
                <a:ext uri="{FF2B5EF4-FFF2-40B4-BE49-F238E27FC236}">
                  <a16:creationId xmlns:a16="http://schemas.microsoft.com/office/drawing/2014/main" id="{806CF00A-86BA-3204-1E6E-073E92B338FE}"/>
                </a:ext>
              </a:extLst>
            </p:cNvPr>
            <p:cNvSpPr txBox="1">
              <a:spLocks/>
            </p:cNvSpPr>
            <p:nvPr/>
          </p:nvSpPr>
          <p:spPr>
            <a:xfrm>
              <a:off x="126015" y="4922462"/>
              <a:ext cx="1404491" cy="701588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1208C7E-F337-F28E-A308-A8EEB51E93EB}"/>
                </a:ext>
              </a:extLst>
            </p:cNvPr>
            <p:cNvGrpSpPr/>
            <p:nvPr/>
          </p:nvGrpSpPr>
          <p:grpSpPr>
            <a:xfrm>
              <a:off x="201197" y="2372570"/>
              <a:ext cx="2386521" cy="1381821"/>
              <a:chOff x="357446" y="4366173"/>
              <a:chExt cx="3741065" cy="2217140"/>
            </a:xfrm>
          </p:grpSpPr>
          <p:sp>
            <p:nvSpPr>
              <p:cNvPr id="20" name="Speech Bubble: Rectangle with Corners Rounded 7">
                <a:extLst>
                  <a:ext uri="{FF2B5EF4-FFF2-40B4-BE49-F238E27FC236}">
                    <a16:creationId xmlns:a16="http://schemas.microsoft.com/office/drawing/2014/main" id="{E497A176-B3D5-5FB1-EEAB-5E6923688FC7}"/>
                  </a:ext>
                </a:extLst>
              </p:cNvPr>
              <p:cNvSpPr/>
              <p:nvPr/>
            </p:nvSpPr>
            <p:spPr bwMode="auto">
              <a:xfrm>
                <a:off x="357446" y="4366173"/>
                <a:ext cx="3677915" cy="1966611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" name="Text Placeholder 5">
                <a:extLst>
                  <a:ext uri="{FF2B5EF4-FFF2-40B4-BE49-F238E27FC236}">
                    <a16:creationId xmlns:a16="http://schemas.microsoft.com/office/drawing/2014/main" id="{CF35322B-CCAF-324C-4708-59E2A2FAFD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0596" y="4456439"/>
                <a:ext cx="3677915" cy="2126874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latin typeface="Segoe UI"/>
                    <a:cs typeface="Segoe UI Semilight"/>
                  </a:rPr>
                  <a:t>Do you sell climbing gear cheaper than $30?</a:t>
                </a:r>
                <a:endParaRPr lang="en-US" sz="2000">
                  <a:latin typeface="Segoe UI"/>
                  <a:cs typeface="Segoe UI"/>
                </a:endParaRP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F748B9D4-BADC-2DE8-E17C-E3D330DCF6E9}"/>
              </a:ext>
            </a:extLst>
          </p:cNvPr>
          <p:cNvSpPr txBox="1"/>
          <p:nvPr/>
        </p:nvSpPr>
        <p:spPr>
          <a:xfrm>
            <a:off x="7152162" y="3633569"/>
            <a:ext cx="1128878" cy="215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“Do you sell…”</a:t>
            </a:r>
            <a:endParaRPr lang="en-US" sz="8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C6AE3805-CF01-FB84-0949-ED6534BBED0C}"/>
              </a:ext>
            </a:extLst>
          </p:cNvPr>
          <p:cNvSpPr txBox="1"/>
          <p:nvPr/>
        </p:nvSpPr>
        <p:spPr>
          <a:xfrm>
            <a:off x="7198974" y="4593165"/>
            <a:ext cx="1128878" cy="135421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[12]: </a:t>
            </a:r>
          </a:p>
          <a:p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Name: </a:t>
            </a:r>
            <a:r>
              <a:rPr lang="en-US" sz="800" err="1">
                <a:solidFill>
                  <a:schemeClr val="tx1"/>
                </a:solidFill>
                <a:ea typeface="+mn-lt"/>
                <a:cs typeface="+mn-lt"/>
              </a:rPr>
              <a:t>SummitStone</a:t>
            </a:r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 Chalk Bag Price:29.99</a:t>
            </a:r>
          </a:p>
          <a:p>
            <a:r>
              <a:rPr lang="en-US" sz="800" err="1">
                <a:solidFill>
                  <a:schemeClr val="tx1"/>
                </a:solidFill>
                <a:ea typeface="+mn-lt"/>
                <a:cs typeface="+mn-lt"/>
              </a:rPr>
              <a:t>Brand:Grolltex</a:t>
            </a:r>
            <a:endParaRPr lang="en-US" sz="80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800" err="1">
                <a:solidFill>
                  <a:schemeClr val="tx1"/>
                </a:solidFill>
                <a:ea typeface="+mn-lt"/>
                <a:cs typeface="+mn-lt"/>
              </a:rPr>
              <a:t>Type:Climbing</a:t>
            </a:r>
            <a:endParaRPr lang="en-US" sz="800">
              <a:solidFill>
                <a:schemeClr val="tx1"/>
              </a:solidFill>
              <a:ea typeface="+mn-lt"/>
              <a:cs typeface="+mn-lt"/>
            </a:endParaRPr>
          </a:p>
          <a:p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Description: The </a:t>
            </a:r>
            <a:r>
              <a:rPr lang="en-US" sz="800" err="1">
                <a:solidFill>
                  <a:schemeClr val="tx1"/>
                </a:solidFill>
                <a:ea typeface="+mn-lt"/>
                <a:cs typeface="+mn-lt"/>
              </a:rPr>
              <a:t>SummitStone</a:t>
            </a:r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 Chalk Bag in forest green is a must-have for climbers seeking adventure.</a:t>
            </a:r>
          </a:p>
          <a:p>
            <a:r>
              <a:rPr lang="en-US" sz="800">
                <a:solidFill>
                  <a:schemeClr val="tx1"/>
                </a:solidFill>
                <a:ea typeface="+mn-lt"/>
                <a:cs typeface="+mn-lt"/>
              </a:rPr>
              <a:t>…</a:t>
            </a:r>
          </a:p>
        </p:txBody>
      </p:sp>
      <p:pic>
        <p:nvPicPr>
          <p:cNvPr id="51" name="Graphic 3">
            <a:extLst>
              <a:ext uri="{FF2B5EF4-FFF2-40B4-BE49-F238E27FC236}">
                <a16:creationId xmlns:a16="http://schemas.microsoft.com/office/drawing/2014/main" id="{41676566-E46C-F2D6-854E-7B58293BA6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57819" y="3623704"/>
            <a:ext cx="1223583" cy="1424471"/>
          </a:xfrm>
          <a:prstGeom prst="rect">
            <a:avLst/>
          </a:prstGeom>
        </p:spPr>
      </p:pic>
      <p:sp>
        <p:nvSpPr>
          <p:cNvPr id="52" name="Arrow: Right 10">
            <a:extLst>
              <a:ext uri="{FF2B5EF4-FFF2-40B4-BE49-F238E27FC236}">
                <a16:creationId xmlns:a16="http://schemas.microsoft.com/office/drawing/2014/main" id="{2D26895D-F4B7-4B79-BA63-DF7828221996}"/>
              </a:ext>
            </a:extLst>
          </p:cNvPr>
          <p:cNvSpPr/>
          <p:nvPr/>
        </p:nvSpPr>
        <p:spPr bwMode="auto">
          <a:xfrm>
            <a:off x="2712054" y="3340267"/>
            <a:ext cx="5508960" cy="293302"/>
          </a:xfrm>
          <a:prstGeom prst="rightArrow">
            <a:avLst/>
          </a:prstGeom>
          <a:solidFill>
            <a:srgbClr val="2454C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Text Placeholder 5">
            <a:extLst>
              <a:ext uri="{FF2B5EF4-FFF2-40B4-BE49-F238E27FC236}">
                <a16:creationId xmlns:a16="http://schemas.microsoft.com/office/drawing/2014/main" id="{B0F0BC32-A39F-5DB0-8E76-AF12B1F5F765}"/>
              </a:ext>
            </a:extLst>
          </p:cNvPr>
          <p:cNvSpPr txBox="1">
            <a:spLocks/>
          </p:cNvSpPr>
          <p:nvPr/>
        </p:nvSpPr>
        <p:spPr>
          <a:xfrm>
            <a:off x="5714288" y="4951304"/>
            <a:ext cx="1538041" cy="843158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2000">
                <a:latin typeface="+mj-lt"/>
                <a:cs typeface="Segoe UI Semilight"/>
              </a:rPr>
              <a:t>Search</a:t>
            </a:r>
          </a:p>
        </p:txBody>
      </p:sp>
      <p:sp>
        <p:nvSpPr>
          <p:cNvPr id="54" name="Arrow: Right 11">
            <a:extLst>
              <a:ext uri="{FF2B5EF4-FFF2-40B4-BE49-F238E27FC236}">
                <a16:creationId xmlns:a16="http://schemas.microsoft.com/office/drawing/2014/main" id="{C855FB09-4C01-8036-482E-63C98BA743E4}"/>
              </a:ext>
            </a:extLst>
          </p:cNvPr>
          <p:cNvSpPr/>
          <p:nvPr/>
        </p:nvSpPr>
        <p:spPr bwMode="auto">
          <a:xfrm>
            <a:off x="3198977" y="3749208"/>
            <a:ext cx="2700709" cy="2933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2B86070-3563-4B57-60B5-0A7D8FA98FC1}"/>
              </a:ext>
            </a:extLst>
          </p:cNvPr>
          <p:cNvSpPr txBox="1"/>
          <p:nvPr/>
        </p:nvSpPr>
        <p:spPr>
          <a:xfrm>
            <a:off x="3172783" y="3961119"/>
            <a:ext cx="1368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price &lt; 30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  <p:pic>
        <p:nvPicPr>
          <p:cNvPr id="56" name="Graphic 2">
            <a:extLst>
              <a:ext uri="{FF2B5EF4-FFF2-40B4-BE49-F238E27FC236}">
                <a16:creationId xmlns:a16="http://schemas.microsoft.com/office/drawing/2014/main" id="{2F61D9C2-9BF7-A0F0-FD44-340D6EAFC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6417" y="3810682"/>
            <a:ext cx="834604" cy="1030942"/>
          </a:xfrm>
          <a:prstGeom prst="rect">
            <a:avLst/>
          </a:prstGeom>
        </p:spPr>
      </p:pic>
      <p:sp>
        <p:nvSpPr>
          <p:cNvPr id="57" name="Text Placeholder 5">
            <a:extLst>
              <a:ext uri="{FF2B5EF4-FFF2-40B4-BE49-F238E27FC236}">
                <a16:creationId xmlns:a16="http://schemas.microsoft.com/office/drawing/2014/main" id="{6ADD0E77-571C-A46A-8A8C-11B42B977628}"/>
              </a:ext>
            </a:extLst>
          </p:cNvPr>
          <p:cNvSpPr txBox="1">
            <a:spLocks/>
          </p:cNvSpPr>
          <p:nvPr/>
        </p:nvSpPr>
        <p:spPr>
          <a:xfrm>
            <a:off x="2046897" y="4951304"/>
            <a:ext cx="1404491" cy="331049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865484">
              <a:buNone/>
              <a:defRPr/>
            </a:pPr>
            <a:r>
              <a:rPr lang="en-US" sz="1800">
                <a:latin typeface="+mj-lt"/>
                <a:cs typeface="Segoe UI Semilight"/>
              </a:rPr>
              <a:t>LLM</a:t>
            </a:r>
          </a:p>
          <a:p>
            <a:pPr marL="0" indent="0" algn="ctr" defTabSz="1865484">
              <a:buNone/>
              <a:defRPr/>
            </a:pPr>
            <a:r>
              <a:rPr lang="en-US" sz="1800">
                <a:latin typeface="+mj-lt"/>
                <a:cs typeface="Segoe UI Semilight"/>
              </a:rPr>
              <a:t>with function calling</a:t>
            </a:r>
            <a:endParaRPr lang="en-US" sz="1800">
              <a:cs typeface="Arial"/>
            </a:endParaRPr>
          </a:p>
        </p:txBody>
      </p:sp>
      <p:sp>
        <p:nvSpPr>
          <p:cNvPr id="58" name="Arrow: Right 8">
            <a:extLst>
              <a:ext uri="{FF2B5EF4-FFF2-40B4-BE49-F238E27FC236}">
                <a16:creationId xmlns:a16="http://schemas.microsoft.com/office/drawing/2014/main" id="{69D80B40-723F-3BBE-FBF4-E970AF446F55}"/>
              </a:ext>
            </a:extLst>
          </p:cNvPr>
          <p:cNvSpPr/>
          <p:nvPr/>
        </p:nvSpPr>
        <p:spPr bwMode="auto">
          <a:xfrm>
            <a:off x="1391269" y="4295107"/>
            <a:ext cx="834604" cy="2933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BC7C60E-0B27-FC06-BFE1-8CEC492900AB}"/>
              </a:ext>
            </a:extLst>
          </p:cNvPr>
          <p:cNvSpPr txBox="1"/>
          <p:nvPr/>
        </p:nvSpPr>
        <p:spPr>
          <a:xfrm>
            <a:off x="1334915" y="4584034"/>
            <a:ext cx="102357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/>
              <a:t>“Do you sell…”</a:t>
            </a:r>
            <a:endParaRPr lang="en-US" sz="100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60" name="Arrow: Right 11">
            <a:extLst>
              <a:ext uri="{FF2B5EF4-FFF2-40B4-BE49-F238E27FC236}">
                <a16:creationId xmlns:a16="http://schemas.microsoft.com/office/drawing/2014/main" id="{01E95009-4866-88F3-CFE3-96FF2FE0FE04}"/>
              </a:ext>
            </a:extLst>
          </p:cNvPr>
          <p:cNvSpPr/>
          <p:nvPr/>
        </p:nvSpPr>
        <p:spPr bwMode="auto">
          <a:xfrm>
            <a:off x="3246093" y="4293625"/>
            <a:ext cx="2653593" cy="29330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67034E-0996-CADF-9099-6FE7C10382D6}"/>
              </a:ext>
            </a:extLst>
          </p:cNvPr>
          <p:cNvSpPr txBox="1"/>
          <p:nvPr/>
        </p:nvSpPr>
        <p:spPr>
          <a:xfrm>
            <a:off x="3138632" y="4578784"/>
            <a:ext cx="14028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“climbing gear”</a:t>
            </a:r>
            <a:endParaRPr lang="en-US" sz="1400">
              <a:solidFill>
                <a:schemeClr val="tx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18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E7D7A-5969-92E3-21D0-BFFDC431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9A5B0-F2BC-7A60-B545-465F89B3B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on documents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1DD83-2271-7A1F-EB17-587BCE6A4375}"/>
              </a:ext>
            </a:extLst>
          </p:cNvPr>
          <p:cNvGrpSpPr/>
          <p:nvPr/>
        </p:nvGrpSpPr>
        <p:grpSpPr>
          <a:xfrm>
            <a:off x="2043763" y="3689574"/>
            <a:ext cx="2413786" cy="1950834"/>
            <a:chOff x="2043763" y="3689574"/>
            <a:chExt cx="2413786" cy="1950834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6CC37081-1512-4133-8EBA-51A75C8A3E95}"/>
                </a:ext>
              </a:extLst>
            </p:cNvPr>
            <p:cNvSpPr txBox="1">
              <a:spLocks/>
            </p:cNvSpPr>
            <p:nvPr/>
          </p:nvSpPr>
          <p:spPr>
            <a:xfrm>
              <a:off x="2919508" y="5195901"/>
              <a:ext cx="1538041" cy="444507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Search</a:t>
              </a:r>
              <a:endParaRPr lang="en-US" sz="5550">
                <a:cs typeface="Arial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950E3F1-7F06-2DAE-2D59-AB3E47BBC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100685" y="3689574"/>
              <a:ext cx="1168288" cy="1291166"/>
            </a:xfrm>
            <a:prstGeom prst="rect">
              <a:avLst/>
            </a:prstGeom>
          </p:spPr>
        </p:pic>
        <p:sp>
          <p:nvSpPr>
            <p:cNvPr id="7" name="Arrow: Right 8">
              <a:extLst>
                <a:ext uri="{FF2B5EF4-FFF2-40B4-BE49-F238E27FC236}">
                  <a16:creationId xmlns:a16="http://schemas.microsoft.com/office/drawing/2014/main" id="{6D3C24C5-96AF-12B3-2053-BC3D3F9BDB1F}"/>
                </a:ext>
              </a:extLst>
            </p:cNvPr>
            <p:cNvSpPr/>
            <p:nvPr/>
          </p:nvSpPr>
          <p:spPr bwMode="auto">
            <a:xfrm>
              <a:off x="2043763" y="4239316"/>
              <a:ext cx="1056685" cy="34909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6CC39CF-70AF-CCD4-03B5-1ABC7D7DC9BE}"/>
              </a:ext>
            </a:extLst>
          </p:cNvPr>
          <p:cNvSpPr txBox="1"/>
          <p:nvPr/>
        </p:nvSpPr>
        <p:spPr>
          <a:xfrm>
            <a:off x="4519728" y="4656917"/>
            <a:ext cx="2562549" cy="166199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1828983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365796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5486948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7315932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9144915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10973897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12802880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14631864" algn="l" defTabSz="3657965" rtl="0" eaLnBrk="1" latinLnBrk="0" hangingPunct="1">
              <a:defRPr sz="72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PerksPlus.pdf#page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=2: Some of the lessons covered under </a:t>
            </a:r>
            <a:r>
              <a:rPr lang="en-US" sz="1200" err="1">
                <a:solidFill>
                  <a:schemeClr val="tx1"/>
                </a:solidFill>
                <a:ea typeface="+mn-lt"/>
                <a:cs typeface="+mn-lt"/>
              </a:rPr>
              <a:t>PerksPlus</a:t>
            </a:r>
            <a:r>
              <a:rPr lang="en-US" sz="1200">
                <a:solidFill>
                  <a:schemeClr val="tx1"/>
                </a:solidFill>
                <a:ea typeface="+mn-lt"/>
                <a:cs typeface="+mn-lt"/>
              </a:rPr>
              <a:t> include: · Skiing and snowboarding lessons · Scuba diving lessons · Surfing lessons · Horseback riding lessons These lessons provide employees with the opportunity to try new things, challenge themselves, and improve their physical skills.….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2993A18-C0AC-6421-D0B8-25DF5EE7943F}"/>
              </a:ext>
            </a:extLst>
          </p:cNvPr>
          <p:cNvGrpSpPr/>
          <p:nvPr/>
        </p:nvGrpSpPr>
        <p:grpSpPr>
          <a:xfrm>
            <a:off x="2043402" y="3326932"/>
            <a:ext cx="6924898" cy="3186972"/>
            <a:chOff x="2043402" y="3326932"/>
            <a:chExt cx="6924898" cy="3186972"/>
          </a:xfrm>
        </p:grpSpPr>
        <p:sp>
          <p:nvSpPr>
            <p:cNvPr id="10" name="Text Placeholder 5">
              <a:extLst>
                <a:ext uri="{FF2B5EF4-FFF2-40B4-BE49-F238E27FC236}">
                  <a16:creationId xmlns:a16="http://schemas.microsoft.com/office/drawing/2014/main" id="{873D1D05-D835-C6F2-60D8-0BD16A4A2CAD}"/>
                </a:ext>
              </a:extLst>
            </p:cNvPr>
            <p:cNvSpPr txBox="1">
              <a:spLocks/>
            </p:cNvSpPr>
            <p:nvPr/>
          </p:nvSpPr>
          <p:spPr>
            <a:xfrm>
              <a:off x="7176434" y="5129782"/>
              <a:ext cx="1791866" cy="1384122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Large Language Model</a:t>
              </a:r>
              <a:endParaRPr lang="en-US" sz="2000">
                <a:cs typeface="Arial"/>
              </a:endParaRPr>
            </a:p>
          </p:txBody>
        </p:sp>
        <p:pic>
          <p:nvPicPr>
            <p:cNvPr id="11" name="Graphic 2">
              <a:extLst>
                <a:ext uri="{FF2B5EF4-FFF2-40B4-BE49-F238E27FC236}">
                  <a16:creationId xmlns:a16="http://schemas.microsoft.com/office/drawing/2014/main" id="{69993EFB-4EF6-B266-B7B2-056BFF11A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33033" y="3326932"/>
              <a:ext cx="1627908" cy="1721555"/>
            </a:xfrm>
            <a:prstGeom prst="rect">
              <a:avLst/>
            </a:prstGeom>
          </p:spPr>
        </p:pic>
        <p:sp>
          <p:nvSpPr>
            <p:cNvPr id="12" name="Arrow: Right 10">
              <a:extLst>
                <a:ext uri="{FF2B5EF4-FFF2-40B4-BE49-F238E27FC236}">
                  <a16:creationId xmlns:a16="http://schemas.microsoft.com/office/drawing/2014/main" id="{E27D89A4-E13A-48C2-4C7A-C6637EF8ADE4}"/>
                </a:ext>
              </a:extLst>
            </p:cNvPr>
            <p:cNvSpPr/>
            <p:nvPr/>
          </p:nvSpPr>
          <p:spPr bwMode="auto">
            <a:xfrm>
              <a:off x="4312170" y="4239316"/>
              <a:ext cx="2850593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Arrow: Right 11">
              <a:extLst>
                <a:ext uri="{FF2B5EF4-FFF2-40B4-BE49-F238E27FC236}">
                  <a16:creationId xmlns:a16="http://schemas.microsoft.com/office/drawing/2014/main" id="{E9EFF5DB-89DF-6564-EE64-DE045964DA36}"/>
                </a:ext>
              </a:extLst>
            </p:cNvPr>
            <p:cNvSpPr/>
            <p:nvPr/>
          </p:nvSpPr>
          <p:spPr bwMode="auto">
            <a:xfrm>
              <a:off x="2043402" y="3394479"/>
              <a:ext cx="5119360" cy="293302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85B0F71-F799-E2A2-BC6D-C0E3E565076A}"/>
              </a:ext>
            </a:extLst>
          </p:cNvPr>
          <p:cNvGrpSpPr/>
          <p:nvPr/>
        </p:nvGrpSpPr>
        <p:grpSpPr>
          <a:xfrm>
            <a:off x="8415343" y="1728219"/>
            <a:ext cx="3480724" cy="3033342"/>
            <a:chOff x="8415343" y="1728219"/>
            <a:chExt cx="3480724" cy="30333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3F3C760-A10C-5DEB-82EB-41DE5DCE27BC}"/>
                </a:ext>
              </a:extLst>
            </p:cNvPr>
            <p:cNvGrpSpPr/>
            <p:nvPr/>
          </p:nvGrpSpPr>
          <p:grpSpPr>
            <a:xfrm>
              <a:off x="8415343" y="1728219"/>
              <a:ext cx="3480724" cy="1290070"/>
              <a:chOff x="18815883" y="2962848"/>
              <a:chExt cx="5090699" cy="2466784"/>
            </a:xfrm>
          </p:grpSpPr>
          <p:sp>
            <p:nvSpPr>
              <p:cNvPr id="18" name="Speech Bubble: Rectangle with Corners Rounded 18">
                <a:extLst>
                  <a:ext uri="{FF2B5EF4-FFF2-40B4-BE49-F238E27FC236}">
                    <a16:creationId xmlns:a16="http://schemas.microsoft.com/office/drawing/2014/main" id="{E027D0B9-6FC9-43E5-61AD-49875BF90134}"/>
                  </a:ext>
                </a:extLst>
              </p:cNvPr>
              <p:cNvSpPr/>
              <p:nvPr/>
            </p:nvSpPr>
            <p:spPr bwMode="auto">
              <a:xfrm>
                <a:off x="18815883" y="2962848"/>
                <a:ext cx="5090699" cy="2466784"/>
              </a:xfrm>
              <a:prstGeom prst="wedgeRoundRectCallout">
                <a:avLst>
                  <a:gd name="adj1" fmla="val 24202"/>
                  <a:gd name="adj2" fmla="val 65278"/>
                  <a:gd name="adj3" fmla="val 16667"/>
                </a:avLst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757CE52-1EEE-144C-6270-B7D1FDD41D1B}"/>
                  </a:ext>
                </a:extLst>
              </p:cNvPr>
              <p:cNvSpPr txBox="1"/>
              <p:nvPr/>
            </p:nvSpPr>
            <p:spPr>
              <a:xfrm>
                <a:off x="18985365" y="3395991"/>
                <a:ext cx="4751733" cy="1588976"/>
              </a:xfrm>
              <a:prstGeom prst="rect">
                <a:avLst/>
              </a:prstGeom>
              <a:noFill/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800">
                    <a:latin typeface="Segoe UI"/>
                    <a:ea typeface="Menlo"/>
                    <a:cs typeface="Menlo"/>
                  </a:rPr>
                  <a:t>Yes, your company perks cover underwater activities such as scuba diving lessons </a:t>
                </a:r>
                <a:r>
                  <a:rPr lang="en-US" sz="1800" baseline="30000">
                    <a:latin typeface="Segoe UI"/>
                    <a:ea typeface="Menlo"/>
                    <a:cs typeface="Menlo"/>
                  </a:rPr>
                  <a:t>1</a:t>
                </a:r>
                <a:endParaRPr lang="en-US" sz="1800" baseline="30000">
                  <a:latin typeface="Segoe UI"/>
                  <a:cs typeface="Segoe UI"/>
                </a:endParaRPr>
              </a:p>
            </p:txBody>
          </p:sp>
        </p:grpSp>
        <p:pic>
          <p:nvPicPr>
            <p:cNvPr id="16" name="Graphic 14">
              <a:extLst>
                <a:ext uri="{FF2B5EF4-FFF2-40B4-BE49-F238E27FC236}">
                  <a16:creationId xmlns:a16="http://schemas.microsoft.com/office/drawing/2014/main" id="{0A513D4F-4506-133A-F066-5284C87C7E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80686" y="3143619"/>
              <a:ext cx="1537460" cy="1617942"/>
            </a:xfrm>
            <a:prstGeom prst="rect">
              <a:avLst/>
            </a:prstGeom>
          </p:spPr>
        </p:pic>
        <p:sp>
          <p:nvSpPr>
            <p:cNvPr id="17" name="Arrow: Right 17">
              <a:extLst>
                <a:ext uri="{FF2B5EF4-FFF2-40B4-BE49-F238E27FC236}">
                  <a16:creationId xmlns:a16="http://schemas.microsoft.com/office/drawing/2014/main" id="{306B6AF5-377D-9055-1032-7BD8583246CA}"/>
                </a:ext>
              </a:extLst>
            </p:cNvPr>
            <p:cNvSpPr/>
            <p:nvPr/>
          </p:nvSpPr>
          <p:spPr bwMode="auto">
            <a:xfrm>
              <a:off x="9106065" y="4295107"/>
              <a:ext cx="830562" cy="341123"/>
            </a:xfrm>
            <a:prstGeom prst="rightArrow">
              <a:avLst/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DC668A2-245C-CE38-CC1E-482981CAE7F5}"/>
              </a:ext>
            </a:extLst>
          </p:cNvPr>
          <p:cNvGrpSpPr/>
          <p:nvPr/>
        </p:nvGrpSpPr>
        <p:grpSpPr>
          <a:xfrm>
            <a:off x="173007" y="2196548"/>
            <a:ext cx="3603650" cy="4058409"/>
            <a:chOff x="163068" y="2294004"/>
            <a:chExt cx="3603650" cy="4058409"/>
          </a:xfrm>
        </p:grpSpPr>
        <p:pic>
          <p:nvPicPr>
            <p:cNvPr id="21" name="Graphic 13">
              <a:extLst>
                <a:ext uri="{FF2B5EF4-FFF2-40B4-BE49-F238E27FC236}">
                  <a16:creationId xmlns:a16="http://schemas.microsoft.com/office/drawing/2014/main" id="{9AC4A206-E7FB-0B39-5682-55628FAB0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5107" y="3488251"/>
              <a:ext cx="1477321" cy="1530271"/>
            </a:xfrm>
            <a:prstGeom prst="rect">
              <a:avLst/>
            </a:prstGeom>
          </p:spPr>
        </p:pic>
        <p:sp>
          <p:nvSpPr>
            <p:cNvPr id="22" name="Text Placeholder 5">
              <a:extLst>
                <a:ext uri="{FF2B5EF4-FFF2-40B4-BE49-F238E27FC236}">
                  <a16:creationId xmlns:a16="http://schemas.microsoft.com/office/drawing/2014/main" id="{C21DD7EE-3AA0-6F67-18C1-07072F6F531E}"/>
                </a:ext>
              </a:extLst>
            </p:cNvPr>
            <p:cNvSpPr txBox="1">
              <a:spLocks/>
            </p:cNvSpPr>
            <p:nvPr/>
          </p:nvSpPr>
          <p:spPr>
            <a:xfrm>
              <a:off x="163068" y="5342102"/>
              <a:ext cx="2051084" cy="1010311"/>
            </a:xfrm>
            <a:prstGeom prst="rect">
              <a:avLst/>
            </a:prstGeom>
          </p:spPr>
          <p:txBody>
            <a:bodyPr lIns="91440" tIns="45720" rIns="91440" bIns="45720" anchor="t"/>
            <a:lstStyle>
              <a:defPPr>
                <a:defRPr lang="en-US"/>
              </a:defPPr>
              <a:lvl1pPr marL="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828983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365796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486948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7315932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9144915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0973897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2802880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4631864" algn="l" defTabSz="3657965" rtl="0" eaLnBrk="1" latinLnBrk="0" hangingPunct="1">
                <a:defRPr sz="7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865484">
                <a:defRPr/>
              </a:pPr>
              <a:r>
                <a:rPr lang="en-US" sz="2000">
                  <a:latin typeface="+mj-lt"/>
                  <a:cs typeface="Segoe UI Semilight"/>
                </a:rPr>
                <a:t>User</a:t>
              </a:r>
              <a:endParaRPr lang="en-US"/>
            </a:p>
            <a:p>
              <a:pPr marL="0" indent="0" algn="ctr" defTabSz="1865484">
                <a:buNone/>
                <a:defRPr/>
              </a:pPr>
              <a:r>
                <a:rPr lang="en-US" sz="2000">
                  <a:latin typeface="+mj-lt"/>
                  <a:cs typeface="Segoe UI Semilight"/>
                </a:rPr>
                <a:t>Question</a:t>
              </a:r>
              <a:endParaRPr lang="en-US" sz="2000">
                <a:cs typeface="Segoe UI Semilight"/>
              </a:endParaRP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AE0FD8D-506A-1B8C-BCBA-84FC181C303F}"/>
                </a:ext>
              </a:extLst>
            </p:cNvPr>
            <p:cNvGrpSpPr/>
            <p:nvPr/>
          </p:nvGrpSpPr>
          <p:grpSpPr>
            <a:xfrm>
              <a:off x="305871" y="2294004"/>
              <a:ext cx="3460847" cy="1041523"/>
              <a:chOff x="521530" y="4240114"/>
              <a:chExt cx="5425157" cy="1671130"/>
            </a:xfrm>
          </p:grpSpPr>
          <p:sp>
            <p:nvSpPr>
              <p:cNvPr id="24" name="Speech Bubble: Rectangle with Corners Rounded 7">
                <a:extLst>
                  <a:ext uri="{FF2B5EF4-FFF2-40B4-BE49-F238E27FC236}">
                    <a16:creationId xmlns:a16="http://schemas.microsoft.com/office/drawing/2014/main" id="{DCD65402-3725-C660-B36F-7800E875FF85}"/>
                  </a:ext>
                </a:extLst>
              </p:cNvPr>
              <p:cNvSpPr/>
              <p:nvPr/>
            </p:nvSpPr>
            <p:spPr bwMode="auto">
              <a:xfrm>
                <a:off x="521530" y="4240114"/>
                <a:ext cx="5425157" cy="1436405"/>
              </a:xfrm>
              <a:prstGeom prst="wedgeRoundRectCallout">
                <a:avLst/>
              </a:prstGeom>
              <a:solidFill>
                <a:srgbClr val="2454C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Text Placeholder 5">
                <a:extLst>
                  <a:ext uri="{FF2B5EF4-FFF2-40B4-BE49-F238E27FC236}">
                    <a16:creationId xmlns:a16="http://schemas.microsoft.com/office/drawing/2014/main" id="{51C4C2AF-444D-D933-1739-E3FFCBA89C8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2027" y="4327751"/>
                <a:ext cx="5239178" cy="1583493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828983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365796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5486948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7315932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9144915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0973897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2802880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4631864" algn="l" defTabSz="3657965" rtl="0" eaLnBrk="1" latinLnBrk="0" hangingPunct="1">
                  <a:defRPr sz="7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1865484">
                  <a:buNone/>
                  <a:defRPr/>
                </a:pPr>
                <a:r>
                  <a:rPr lang="en-US" sz="2000">
                    <a:latin typeface="Segoe UI"/>
                    <a:cs typeface="Segoe UI Semilight"/>
                  </a:rPr>
                  <a:t>Do my company perks cover underwater activities?</a:t>
                </a:r>
                <a:endParaRPr lang="en-US" sz="2000">
                  <a:latin typeface="Segoe UI"/>
                  <a:cs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038723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7070B-AEE9-B047-48D0-1EC84574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on documents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CDA58C-F485-0EBB-3C87-6CFC1999C5EA}"/>
              </a:ext>
            </a:extLst>
          </p:cNvPr>
          <p:cNvSpPr txBox="1"/>
          <p:nvPr/>
        </p:nvSpPr>
        <p:spPr>
          <a:xfrm>
            <a:off x="7394849" y="1126770"/>
            <a:ext cx="4134678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err="1"/>
              <a:t>Azure OpenAI +</a:t>
            </a:r>
          </a:p>
          <a:p>
            <a:pPr algn="l"/>
            <a:r>
              <a:rPr lang="en-US" sz="2000" err="1"/>
              <a:t>Azure AI Search +</a:t>
            </a:r>
          </a:p>
          <a:p>
            <a:pPr algn="l"/>
            <a:r>
              <a:rPr lang="en-US" sz="2000" err="1"/>
              <a:t>Azure App Service</a:t>
            </a:r>
          </a:p>
          <a:p>
            <a:pPr algn="l"/>
            <a:endParaRPr lang="en-US" sz="2000" err="1"/>
          </a:p>
          <a:p>
            <a:pPr algn="l"/>
            <a:endParaRPr lang="en-US" sz="2000" err="1"/>
          </a:p>
          <a:p>
            <a:pPr algn="l"/>
            <a:r>
              <a:rPr lang="en-US" sz="2000" err="1"/>
              <a:t>Supports simple and advanced flows</a:t>
            </a:r>
          </a:p>
          <a:p>
            <a:pPr algn="l"/>
            <a:r>
              <a:rPr lang="en-US" sz="2000" err="1"/>
              <a:t>(Ask tab vs. Chat tab)</a:t>
            </a:r>
          </a:p>
          <a:p>
            <a:pPr algn="l"/>
            <a:endParaRPr lang="en-US" sz="200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D24F5-7A8A-2951-56E2-1B9D01C1DFEF}"/>
              </a:ext>
            </a:extLst>
          </p:cNvPr>
          <p:cNvSpPr txBox="1"/>
          <p:nvPr/>
        </p:nvSpPr>
        <p:spPr>
          <a:xfrm>
            <a:off x="7180244" y="3998963"/>
            <a:ext cx="413467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2400" err="1"/>
          </a:p>
          <a:p>
            <a:pPr algn="l"/>
            <a:r>
              <a:rPr lang="en-US" sz="2400" err="1"/>
              <a:t>Code:</a:t>
            </a:r>
          </a:p>
          <a:p>
            <a:pPr algn="l"/>
            <a:r>
              <a:rPr lang="en-US" sz="2400" err="1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aka.ms/ragchat</a:t>
            </a:r>
            <a:endParaRPr lang="en-US" sz="2400" err="1"/>
          </a:p>
          <a:p>
            <a:pPr algn="l"/>
            <a:endParaRPr lang="en-US" sz="2400" err="1"/>
          </a:p>
          <a:p>
            <a:pPr algn="l"/>
            <a:r>
              <a:rPr lang="en-US" sz="2400" err="1"/>
              <a:t>Demo:</a:t>
            </a:r>
          </a:p>
          <a:p>
            <a:pPr algn="l"/>
            <a:r>
              <a:rPr lang="en-US" sz="2400" err="1">
                <a:hlinkClick r:id="rId3"/>
              </a:rPr>
              <a:t>aka.ms/ragchat/demo</a:t>
            </a:r>
            <a:endParaRPr lang="en-US" sz="2400" err="1"/>
          </a:p>
        </p:txBody>
      </p:sp>
      <p:pic>
        <p:nvPicPr>
          <p:cNvPr id="6" name="Picture 5" descr="Chat screen">
            <a:extLst>
              <a:ext uri="{FF2B5EF4-FFF2-40B4-BE49-F238E27FC236}">
                <a16:creationId xmlns:a16="http://schemas.microsoft.com/office/drawing/2014/main" id="{B5F03F33-607D-7653-F163-76FE8B503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19" b="25382"/>
          <a:stretch/>
        </p:blipFill>
        <p:spPr bwMode="auto">
          <a:xfrm>
            <a:off x="588263" y="1286447"/>
            <a:ext cx="6263110" cy="502084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0426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B1FCE-E857-BB54-EEC2-C856073EE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9CF23-DE59-6EF6-FFF5-56273A6A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RAG data sources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EC166B5-9BBB-3C0A-D1A0-B54D6659DD1B}"/>
              </a:ext>
            </a:extLst>
          </p:cNvPr>
          <p:cNvGrpSpPr/>
          <p:nvPr/>
        </p:nvGrpSpPr>
        <p:grpSpPr>
          <a:xfrm>
            <a:off x="6612644" y="1369502"/>
            <a:ext cx="5102278" cy="5044224"/>
            <a:chOff x="-620942" y="1246045"/>
            <a:chExt cx="5102278" cy="5044224"/>
          </a:xfrm>
        </p:grpSpPr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6045CE48-4FEC-3D5D-0A6E-FEB738CFE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-620942" y="1246045"/>
              <a:ext cx="5102278" cy="5044224"/>
            </a:xfrm>
            <a:prstGeom prst="roundRect">
              <a:avLst>
                <a:gd name="adj" fmla="val 2824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2F2F2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7021DF-E27F-D8AA-6AC9-C4AC5342BB20}"/>
                </a:ext>
              </a:extLst>
            </p:cNvPr>
            <p:cNvSpPr txBox="1"/>
            <p:nvPr/>
          </p:nvSpPr>
          <p:spPr>
            <a:xfrm>
              <a:off x="262071" y="2752174"/>
              <a:ext cx="3291840" cy="664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latin typeface="Segoe UI Semibold"/>
                </a:rPr>
                <a:t>Documents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latin typeface="Segoe UI Semibold"/>
                </a:rPr>
                <a:t>(Unstructured data)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00BFBD5-AEFA-7D16-59D0-3D227C8A1AA4}"/>
                </a:ext>
              </a:extLst>
            </p:cNvPr>
            <p:cNvSpPr txBox="1"/>
            <p:nvPr/>
          </p:nvSpPr>
          <p:spPr>
            <a:xfrm>
              <a:off x="-86606" y="3559981"/>
              <a:ext cx="3989194" cy="2492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/>
                <a:t>PDFs, docx, pptx, md, html, images</a:t>
              </a:r>
            </a:p>
          </p:txBody>
        </p:sp>
        <p:pic>
          <p:nvPicPr>
            <p:cNvPr id="10" name="Graphic 9" descr="Document with solid fill">
              <a:extLst>
                <a:ext uri="{FF2B5EF4-FFF2-40B4-BE49-F238E27FC236}">
                  <a16:creationId xmlns:a16="http://schemas.microsoft.com/office/drawing/2014/main" id="{C2EB81FC-3EB6-481D-A4F3-DEB13462FE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50791" y="1694765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3578772-74A9-3781-F3E0-1C1FDB9A97EC}"/>
                </a:ext>
              </a:extLst>
            </p:cNvPr>
            <p:cNvSpPr txBox="1"/>
            <p:nvPr/>
          </p:nvSpPr>
          <p:spPr>
            <a:xfrm>
              <a:off x="-317488" y="4187091"/>
              <a:ext cx="4690685" cy="17450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/>
                <a:t>You need an ingestion process</a:t>
              </a:r>
            </a:p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/>
                <a:t>for </a:t>
              </a:r>
              <a:r>
                <a:rPr lang="en-US" b="1"/>
                <a:t>extracting</a:t>
              </a:r>
              <a:r>
                <a:rPr lang="en-US"/>
                <a:t>, </a:t>
              </a:r>
              <a:r>
                <a:rPr lang="en-US" b="1"/>
                <a:t>splitting</a:t>
              </a:r>
              <a:r>
                <a:rPr lang="en-US"/>
                <a:t>, </a:t>
              </a:r>
              <a:r>
                <a:rPr lang="en-US" b="1"/>
                <a:t>vectorizing</a:t>
              </a:r>
              <a:r>
                <a:rPr lang="en-US"/>
                <a:t>,</a:t>
              </a:r>
            </a:p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/>
                <a:t>and </a:t>
              </a:r>
              <a:r>
                <a:rPr lang="en-US" sz="1800" b="1"/>
                <a:t>storing</a:t>
              </a:r>
              <a:r>
                <a:rPr lang="en-US" sz="1800"/>
                <a:t> document chunks.</a:t>
              </a:r>
            </a:p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/>
            </a:p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b="1"/>
                <a:t>Azure AI Search </a:t>
              </a:r>
              <a:r>
                <a:rPr lang="en-US"/>
                <a:t>+</a:t>
              </a:r>
            </a:p>
            <a:p>
              <a:pPr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/>
                <a:t>Integrated Vectorization</a:t>
              </a:r>
            </a:p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/>
                <a:t>Document Intelligence or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D0DB76-C19C-ADBA-B0BB-8813A02F2E3C}"/>
              </a:ext>
            </a:extLst>
          </p:cNvPr>
          <p:cNvGrpSpPr/>
          <p:nvPr/>
        </p:nvGrpSpPr>
        <p:grpSpPr>
          <a:xfrm>
            <a:off x="707530" y="1369502"/>
            <a:ext cx="5687279" cy="5031298"/>
            <a:chOff x="6003700" y="1258969"/>
            <a:chExt cx="5687279" cy="5031298"/>
          </a:xfrm>
          <a:effectLst/>
        </p:grpSpPr>
        <p:sp>
          <p:nvSpPr>
            <p:cNvPr id="13" name="Rounded Rectangle 299">
              <a:extLst>
                <a:ext uri="{FF2B5EF4-FFF2-40B4-BE49-F238E27FC236}">
                  <a16:creationId xmlns:a16="http://schemas.microsoft.com/office/drawing/2014/main" id="{487950F1-8F40-520B-BAA5-C49E00293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003700" y="1258969"/>
              <a:ext cx="5383825" cy="5031298"/>
            </a:xfrm>
            <a:prstGeom prst="roundRect">
              <a:avLst>
                <a:gd name="adj" fmla="val 2893"/>
              </a:avLst>
            </a:prstGeom>
            <a:solidFill>
              <a:srgbClr val="2454C3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1"/>
                </a:solidFill>
                <a:latin typeface="Segoe UI"/>
                <a:cs typeface="Segoe UI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48E348-A015-26B4-E4C1-E12D363FD0E8}"/>
                </a:ext>
              </a:extLst>
            </p:cNvPr>
            <p:cNvSpPr txBox="1"/>
            <p:nvPr/>
          </p:nvSpPr>
          <p:spPr>
            <a:xfrm>
              <a:off x="7091471" y="2744114"/>
              <a:ext cx="3291840" cy="6647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latin typeface="Segoe UI Semibold"/>
                </a:rPr>
                <a:t>Database rows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400">
                  <a:latin typeface="Segoe UI Semibold"/>
                </a:rPr>
                <a:t>(Structured data)</a:t>
              </a:r>
            </a:p>
          </p:txBody>
        </p:sp>
        <p:pic>
          <p:nvPicPr>
            <p:cNvPr id="15" name="Graphic 14" descr="Table with solid fill">
              <a:extLst>
                <a:ext uri="{FF2B5EF4-FFF2-40B4-BE49-F238E27FC236}">
                  <a16:creationId xmlns:a16="http://schemas.microsoft.com/office/drawing/2014/main" id="{5AC88DC2-47B4-CC39-385B-C69D319AE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280191" y="1665408"/>
              <a:ext cx="914400" cy="9144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7B787F-0B02-8F1D-616B-4AEE6323A87C}"/>
                </a:ext>
              </a:extLst>
            </p:cNvPr>
            <p:cNvSpPr txBox="1"/>
            <p:nvPr/>
          </p:nvSpPr>
          <p:spPr>
            <a:xfrm>
              <a:off x="6307155" y="4209278"/>
              <a:ext cx="5383824" cy="17353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800"/>
                <a:t>You need a way to </a:t>
              </a:r>
              <a:r>
                <a:rPr lang="en-US" sz="1800" b="1"/>
                <a:t>vectorize</a:t>
              </a:r>
              <a:r>
                <a:rPr lang="en-US" sz="1800"/>
                <a:t> &amp; </a:t>
              </a:r>
              <a:r>
                <a:rPr lang="en-US" sz="1800" b="1"/>
                <a:t>search</a:t>
              </a:r>
              <a:r>
                <a:rPr lang="en-US" sz="1800"/>
                <a:t> target </a:t>
              </a:r>
              <a:r>
                <a:rPr lang="en-US"/>
                <a:t>columns.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/>
            </a:p>
            <a:p>
              <a:pPr marL="285750" lvl="0" indent="-28575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b="1" err="1"/>
                <a:t>PostgreSQL</a:t>
              </a:r>
              <a:r>
                <a:rPr lang="en-US" sz="1800" err="1"/>
                <a:t> + </a:t>
              </a:r>
              <a:r>
                <a:rPr lang="en-US" err="1"/>
                <a:t>p</a:t>
              </a:r>
              <a:r>
                <a:rPr lang="en-US" sz="1800" err="1"/>
                <a:t>gvector</a:t>
              </a:r>
            </a:p>
            <a:p>
              <a:pPr marL="285750" indent="-28575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1800" b="1" err="1"/>
                <a:t>Azure SQL </a:t>
              </a:r>
              <a:r>
                <a:rPr lang="en-US" sz="1800" err="1"/>
                <a:t>+ vector search (upcoming)</a:t>
              </a:r>
              <a:endParaRPr lang="en-US" sz="1800"/>
            </a:p>
            <a:p>
              <a:pPr marL="285750" lvl="0" indent="-285750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b="1" err="1"/>
                <a:t>Cosmos MongoDB </a:t>
              </a:r>
              <a:r>
                <a:rPr lang="en-US" err="1"/>
                <a:t>+ vector</a:t>
              </a:r>
            </a:p>
            <a:p>
              <a:pPr lvl="0" algn="ctr" defTabSz="9323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68487771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RAGHack: Next steps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B212D-5770-6337-F472-59B7DFD16C5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731142" cy="4339650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Register for the hackathon @ </a:t>
            </a:r>
            <a:r>
              <a:rPr lang="en-US" sz="3000">
                <a:latin typeface="Aptos"/>
                <a:cs typeface="Segoe UI"/>
                <a:hlinkClick r:id="rId3"/>
              </a:rPr>
              <a:t>aka.ms/raghack/register</a:t>
            </a:r>
            <a:endParaRPr lang="en-US" sz="3000"/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Hack, hack, hack! Try our code samples or start from scratch!🧑🏿‍💻 👩🏻‍💻 👩🏼‍💻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For any questions, post in GitHub forum or attend Discord Office Hours.  🙋🏼 🙋🏾‍♀️  </a:t>
            </a:r>
            <a:endParaRPr lang="en-US"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Join more live RAG sessions!  </a:t>
            </a:r>
            <a:r>
              <a:rPr lang="en-US">
                <a:latin typeface="Segoe UI"/>
                <a:cs typeface="Segoe UI"/>
                <a:hlinkClick r:id="rId4"/>
              </a:rPr>
              <a:t>aka.ms/raghack/streams</a:t>
            </a:r>
            <a:endParaRPr lang="en-US">
              <a:solidFill>
                <a:srgbClr val="000000"/>
              </a:solidFill>
              <a:latin typeface="Segoe UI"/>
              <a:cs typeface="Segoe UI"/>
            </a:endParaRPr>
          </a:p>
          <a:p>
            <a:pPr marL="0" indent="0">
              <a:buNone/>
            </a:pPr>
            <a:endParaRPr lang="en-US" sz="2600">
              <a:latin typeface="Aptos"/>
              <a:cs typeface="Segoe UI"/>
            </a:endParaRPr>
          </a:p>
          <a:p>
            <a:pPr marL="0" indent="0">
              <a:buNone/>
            </a:pPr>
            <a:r>
              <a:rPr lang="en-US" sz="2600">
                <a:latin typeface="Aptos"/>
                <a:cs typeface="Segoe UI"/>
              </a:rPr>
              <a:t>Submit your project before September 16</a:t>
            </a:r>
            <a:r>
              <a:rPr lang="en-US" sz="2600" baseline="30000">
                <a:latin typeface="Aptos"/>
                <a:cs typeface="Segoe UI"/>
              </a:rPr>
              <a:t>th</a:t>
            </a:r>
            <a:r>
              <a:rPr lang="en-US" sz="2600">
                <a:latin typeface="Aptos"/>
                <a:cs typeface="Segoe UI"/>
              </a:rPr>
              <a:t> 11:59 PM PT to win prizes! 💵</a:t>
            </a:r>
            <a:endParaRPr lang="en-US">
              <a:cs typeface="Segoe U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109E7-2521-2EE7-16AC-6166884C0857}"/>
              </a:ext>
            </a:extLst>
          </p:cNvPr>
          <p:cNvSpPr txBox="1"/>
          <p:nvPr/>
        </p:nvSpPr>
        <p:spPr>
          <a:xfrm>
            <a:off x="8579977" y="380256"/>
            <a:ext cx="3307223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>
                <a:latin typeface="Segoe UI"/>
                <a:cs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aka.ms/raghack</a:t>
            </a:r>
            <a:endParaRPr lang="en-US" sz="3500"/>
          </a:p>
        </p:txBody>
      </p:sp>
    </p:spTree>
    <p:extLst>
      <p:ext uri="{BB962C8B-B14F-4D97-AF65-F5344CB8AC3E}">
        <p14:creationId xmlns:p14="http://schemas.microsoft.com/office/powerpoint/2010/main" val="80771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0567" y="457200"/>
            <a:ext cx="5507489" cy="553998"/>
          </a:xfrm>
        </p:spPr>
        <p:txBody>
          <a:bodyPr/>
          <a:lstStyle/>
          <a:p>
            <a:r>
              <a:rPr lang="en-US">
                <a:cs typeface="Segoe UI"/>
              </a:rPr>
              <a:t>Hack Together: RAG Hack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0F6033-6267-BF90-C61D-8DBA78E5889B}"/>
              </a:ext>
            </a:extLst>
          </p:cNvPr>
          <p:cNvSpPr txBox="1"/>
          <p:nvPr/>
        </p:nvSpPr>
        <p:spPr>
          <a:xfrm>
            <a:off x="630272" y="1332720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"/>
              </a:rPr>
              <a:t>Week 1: September 3 - 8</a:t>
            </a:r>
            <a:endParaRPr lang="en-US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32EB43-CC5F-8C68-D361-3C049F90E2C3}"/>
              </a:ext>
            </a:extLst>
          </p:cNvPr>
          <p:cNvSpPr txBox="1"/>
          <p:nvPr/>
        </p:nvSpPr>
        <p:spPr>
          <a:xfrm>
            <a:off x="537156" y="3888253"/>
            <a:ext cx="326189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cs typeface="Segoe UI"/>
              </a:rPr>
              <a:t>Week 2: September 9 - 14</a:t>
            </a:r>
            <a:endParaRPr lang="en-US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3BD1E3-CBBD-85FE-D11A-9BCB91751AF7}"/>
              </a:ext>
            </a:extLst>
          </p:cNvPr>
          <p:cNvSpPr/>
          <p:nvPr/>
        </p:nvSpPr>
        <p:spPr bwMode="auto">
          <a:xfrm>
            <a:off x="2172391" y="171205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651CB7-A65E-3B4D-043C-29AFF22B94E3}"/>
              </a:ext>
            </a:extLst>
          </p:cNvPr>
          <p:cNvSpPr/>
          <p:nvPr/>
        </p:nvSpPr>
        <p:spPr bwMode="auto">
          <a:xfrm>
            <a:off x="3707956" y="171205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81E47-2844-B99A-7771-0FB2C1E15839}"/>
              </a:ext>
            </a:extLst>
          </p:cNvPr>
          <p:cNvSpPr/>
          <p:nvPr/>
        </p:nvSpPr>
        <p:spPr bwMode="auto">
          <a:xfrm>
            <a:off x="533462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2C944C8-C609-7795-2DBB-328F3F0546B1}"/>
              </a:ext>
            </a:extLst>
          </p:cNvPr>
          <p:cNvSpPr/>
          <p:nvPr/>
        </p:nvSpPr>
        <p:spPr bwMode="auto">
          <a:xfrm>
            <a:off x="6919889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44F135-4E22-22DE-42FD-86548D088EAD}"/>
              </a:ext>
            </a:extLst>
          </p:cNvPr>
          <p:cNvSpPr/>
          <p:nvPr/>
        </p:nvSpPr>
        <p:spPr bwMode="auto">
          <a:xfrm>
            <a:off x="8505150" y="171205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2B5D37-6823-16F1-9CEB-3C666F65A8AE}"/>
              </a:ext>
            </a:extLst>
          </p:cNvPr>
          <p:cNvSpPr/>
          <p:nvPr/>
        </p:nvSpPr>
        <p:spPr bwMode="auto">
          <a:xfrm>
            <a:off x="10082127" y="171205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7B242D-01D6-8454-5B70-3DB9FA6C34ED}"/>
              </a:ext>
            </a:extLst>
          </p:cNvPr>
          <p:cNvSpPr txBox="1"/>
          <p:nvPr/>
        </p:nvSpPr>
        <p:spPr>
          <a:xfrm>
            <a:off x="2219739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3 </a:t>
            </a:r>
            <a:endParaRPr lang="en-US" sz="1200">
              <a:solidFill>
                <a:srgbClr val="091F2C"/>
              </a:solidFill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47B20-FB28-0AC5-F322-FC8393826342}"/>
              </a:ext>
            </a:extLst>
          </p:cNvPr>
          <p:cNvSpPr txBox="1"/>
          <p:nvPr/>
        </p:nvSpPr>
        <p:spPr>
          <a:xfrm>
            <a:off x="3801717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908D6C-639F-D781-1AEE-3A2A0F55C650}"/>
              </a:ext>
            </a:extLst>
          </p:cNvPr>
          <p:cNvSpPr txBox="1"/>
          <p:nvPr/>
        </p:nvSpPr>
        <p:spPr>
          <a:xfrm>
            <a:off x="5375412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530AE-E561-87D6-F469-187B97A121C2}"/>
              </a:ext>
            </a:extLst>
          </p:cNvPr>
          <p:cNvSpPr txBox="1"/>
          <p:nvPr/>
        </p:nvSpPr>
        <p:spPr>
          <a:xfrm>
            <a:off x="6957390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B5A51-3AA2-0D6F-9DBF-623F3B92BB02}"/>
              </a:ext>
            </a:extLst>
          </p:cNvPr>
          <p:cNvSpPr txBox="1"/>
          <p:nvPr/>
        </p:nvSpPr>
        <p:spPr>
          <a:xfrm>
            <a:off x="8555933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7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C7F0B7-DFF7-3279-76C5-66C77542ECA8}"/>
              </a:ext>
            </a:extLst>
          </p:cNvPr>
          <p:cNvSpPr txBox="1"/>
          <p:nvPr/>
        </p:nvSpPr>
        <p:spPr>
          <a:xfrm>
            <a:off x="10129628" y="170897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F01A00-9231-7F10-9B12-812DA6028059}"/>
              </a:ext>
            </a:extLst>
          </p:cNvPr>
          <p:cNvSpPr txBox="1"/>
          <p:nvPr/>
        </p:nvSpPr>
        <p:spPr>
          <a:xfrm>
            <a:off x="2935356" y="176750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TUESDAY</a:t>
            </a:r>
            <a:endParaRPr lang="en-US" sz="1200">
              <a:cs typeface="Segoe UI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5EA056-2F22-1628-953E-372399B7331D}"/>
              </a:ext>
            </a:extLst>
          </p:cNvPr>
          <p:cNvSpPr txBox="1"/>
          <p:nvPr/>
        </p:nvSpPr>
        <p:spPr>
          <a:xfrm>
            <a:off x="4210878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WEDNESDAY</a:t>
            </a:r>
            <a:endParaRPr lang="en-US" sz="1200">
              <a:cs typeface="Segoe U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6426EA6-2FED-C261-830D-9F7EBB27117A}"/>
              </a:ext>
            </a:extLst>
          </p:cNvPr>
          <p:cNvSpPr txBox="1"/>
          <p:nvPr/>
        </p:nvSpPr>
        <p:spPr>
          <a:xfrm>
            <a:off x="5817704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THURSDAY</a:t>
            </a:r>
            <a:endParaRPr lang="en-US" sz="1200">
              <a:cs typeface="Segoe UI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098EF25-5F9F-2786-FFCF-E2D9E48BBE4D}"/>
              </a:ext>
            </a:extLst>
          </p:cNvPr>
          <p:cNvSpPr txBox="1"/>
          <p:nvPr/>
        </p:nvSpPr>
        <p:spPr>
          <a:xfrm>
            <a:off x="7366552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FRIDAY</a:t>
            </a:r>
            <a:endParaRPr lang="en-US" sz="1200">
              <a:cs typeface="Segoe UI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669B8C-3651-6DAB-30F6-04E44FCE4347}"/>
              </a:ext>
            </a:extLst>
          </p:cNvPr>
          <p:cNvSpPr txBox="1"/>
          <p:nvPr/>
        </p:nvSpPr>
        <p:spPr>
          <a:xfrm>
            <a:off x="8965095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SATURDAY</a:t>
            </a:r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C9E2EB-A200-4477-FA3E-2660AA560FA6}"/>
              </a:ext>
            </a:extLst>
          </p:cNvPr>
          <p:cNvSpPr txBox="1"/>
          <p:nvPr/>
        </p:nvSpPr>
        <p:spPr>
          <a:xfrm>
            <a:off x="10538791" y="176750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SUNDAY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9B3887-25AC-840B-2C9F-8C7A219866F2}"/>
              </a:ext>
            </a:extLst>
          </p:cNvPr>
          <p:cNvSpPr txBox="1"/>
          <p:nvPr/>
        </p:nvSpPr>
        <p:spPr>
          <a:xfrm>
            <a:off x="2236304" y="2095500"/>
            <a:ext cx="1421849" cy="13336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RAG 101</a:t>
            </a:r>
            <a:endParaRPr lang="en-US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.NET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Azure AI Studio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Python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97C846-3149-D146-B450-B60555BA0BE6}"/>
              </a:ext>
            </a:extLst>
          </p:cNvPr>
          <p:cNvSpPr txBox="1"/>
          <p:nvPr/>
        </p:nvSpPr>
        <p:spPr>
          <a:xfrm>
            <a:off x="3809999" y="210378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Langchain4J</a:t>
            </a:r>
            <a:endParaRPr lang="en-US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LangchainJS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8FC59F9-44DD-BFC5-F05D-3BF2DCC102D5}"/>
              </a:ext>
            </a:extLst>
          </p:cNvPr>
          <p:cNvSpPr txBox="1"/>
          <p:nvPr/>
        </p:nvSpPr>
        <p:spPr>
          <a:xfrm>
            <a:off x="5458238" y="2103783"/>
            <a:ext cx="1421849" cy="1688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Responsible AI</a:t>
            </a:r>
            <a:endParaRPr lang="en-US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MongoDB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Azure AI Search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PostgreSQL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Azure SQL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E97E7B4-C3AD-F3A5-F083-A21709446D87}"/>
              </a:ext>
            </a:extLst>
          </p:cNvPr>
          <p:cNvSpPr txBox="1"/>
          <p:nvPr/>
        </p:nvSpPr>
        <p:spPr>
          <a:xfrm>
            <a:off x="6998803" y="2145196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GraphRAG</a:t>
            </a:r>
          </a:p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Multi-channels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6EBC5E9-5716-728A-AFD4-6B612E96D60A}"/>
              </a:ext>
            </a:extLst>
          </p:cNvPr>
          <p:cNvSpPr txBox="1"/>
          <p:nvPr/>
        </p:nvSpPr>
        <p:spPr>
          <a:xfrm>
            <a:off x="8655324" y="214519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DE82BC-0AE9-1C98-C6CE-37883DA5E794}"/>
              </a:ext>
            </a:extLst>
          </p:cNvPr>
          <p:cNvSpPr txBox="1"/>
          <p:nvPr/>
        </p:nvSpPr>
        <p:spPr>
          <a:xfrm>
            <a:off x="10229019" y="214519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  <a:endParaRPr lang="en-US" sz="2000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27D621C-B4A2-9C2C-6EFC-94C015C24CDB}"/>
              </a:ext>
            </a:extLst>
          </p:cNvPr>
          <p:cNvSpPr/>
          <p:nvPr/>
        </p:nvSpPr>
        <p:spPr bwMode="auto">
          <a:xfrm>
            <a:off x="2188956" y="4254819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B6AF608-2C44-037C-B258-182FA45D25DB}"/>
              </a:ext>
            </a:extLst>
          </p:cNvPr>
          <p:cNvSpPr/>
          <p:nvPr/>
        </p:nvSpPr>
        <p:spPr bwMode="auto">
          <a:xfrm>
            <a:off x="3724521" y="4254819"/>
            <a:ext cx="1627790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B1D203D-C399-3DD8-C984-1CED7803CF8A}"/>
              </a:ext>
            </a:extLst>
          </p:cNvPr>
          <p:cNvSpPr/>
          <p:nvPr/>
        </p:nvSpPr>
        <p:spPr bwMode="auto">
          <a:xfrm>
            <a:off x="535119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287354-F682-7EB4-168D-170D4861A971}"/>
              </a:ext>
            </a:extLst>
          </p:cNvPr>
          <p:cNvSpPr/>
          <p:nvPr/>
        </p:nvSpPr>
        <p:spPr bwMode="auto">
          <a:xfrm>
            <a:off x="6936454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0FFF31F-785E-F687-B143-7FE895B29853}"/>
              </a:ext>
            </a:extLst>
          </p:cNvPr>
          <p:cNvSpPr/>
          <p:nvPr/>
        </p:nvSpPr>
        <p:spPr bwMode="auto">
          <a:xfrm>
            <a:off x="8521715" y="4254819"/>
            <a:ext cx="157809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D5C724D-C630-510C-D700-776FFE3ED374}"/>
              </a:ext>
            </a:extLst>
          </p:cNvPr>
          <p:cNvSpPr/>
          <p:nvPr/>
        </p:nvSpPr>
        <p:spPr bwMode="auto">
          <a:xfrm>
            <a:off x="10098692" y="4254819"/>
            <a:ext cx="151183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697CCE8-88EA-CE97-E2C5-22BC0BBF61FA}"/>
              </a:ext>
            </a:extLst>
          </p:cNvPr>
          <p:cNvSpPr txBox="1"/>
          <p:nvPr/>
        </p:nvSpPr>
        <p:spPr>
          <a:xfrm>
            <a:off x="2236304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10 </a:t>
            </a:r>
            <a:endParaRPr lang="en-US" sz="1200">
              <a:solidFill>
                <a:srgbClr val="091F2C"/>
              </a:solidFill>
              <a:cs typeface="Segoe U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EC7C703-4FBF-C945-ADAF-51E008B430ED}"/>
              </a:ext>
            </a:extLst>
          </p:cNvPr>
          <p:cNvSpPr txBox="1"/>
          <p:nvPr/>
        </p:nvSpPr>
        <p:spPr>
          <a:xfrm>
            <a:off x="3818282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B84E73-3774-4DEB-E025-52BC4475A3B7}"/>
              </a:ext>
            </a:extLst>
          </p:cNvPr>
          <p:cNvSpPr txBox="1"/>
          <p:nvPr/>
        </p:nvSpPr>
        <p:spPr>
          <a:xfrm>
            <a:off x="5391977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3E90D3-ADA5-0476-CC67-4F2346E9E3F8}"/>
              </a:ext>
            </a:extLst>
          </p:cNvPr>
          <p:cNvSpPr txBox="1"/>
          <p:nvPr/>
        </p:nvSpPr>
        <p:spPr>
          <a:xfrm>
            <a:off x="6973955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2189556-A971-CDE1-0B5C-CCC5EA438A77}"/>
              </a:ext>
            </a:extLst>
          </p:cNvPr>
          <p:cNvSpPr txBox="1"/>
          <p:nvPr/>
        </p:nvSpPr>
        <p:spPr>
          <a:xfrm>
            <a:off x="8572498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4BCD043-1262-BFF1-BCEE-FC2F2BC7B561}"/>
              </a:ext>
            </a:extLst>
          </p:cNvPr>
          <p:cNvSpPr txBox="1"/>
          <p:nvPr/>
        </p:nvSpPr>
        <p:spPr>
          <a:xfrm>
            <a:off x="10146193" y="4251738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15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B19F473-4173-4F5A-EA66-DA1B80F71478}"/>
              </a:ext>
            </a:extLst>
          </p:cNvPr>
          <p:cNvSpPr txBox="1"/>
          <p:nvPr/>
        </p:nvSpPr>
        <p:spPr>
          <a:xfrm>
            <a:off x="2951921" y="4310269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TUESDAY</a:t>
            </a:r>
            <a:endParaRPr lang="en-US" sz="1200">
              <a:cs typeface="Segoe UI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894F1A1-D821-9D9B-F243-0A2535143816}"/>
              </a:ext>
            </a:extLst>
          </p:cNvPr>
          <p:cNvSpPr txBox="1"/>
          <p:nvPr/>
        </p:nvSpPr>
        <p:spPr>
          <a:xfrm>
            <a:off x="4227443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WEDNESDAY</a:t>
            </a:r>
            <a:endParaRPr lang="en-US" sz="1200">
              <a:cs typeface="Segoe UI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47EB1E4-7781-4E40-1519-10AB880D0FD8}"/>
              </a:ext>
            </a:extLst>
          </p:cNvPr>
          <p:cNvSpPr txBox="1"/>
          <p:nvPr/>
        </p:nvSpPr>
        <p:spPr>
          <a:xfrm>
            <a:off x="5834269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THURSDAY</a:t>
            </a:r>
            <a:endParaRPr lang="en-US" sz="1200">
              <a:cs typeface="Segoe UI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188691-2F03-D9CA-137E-E4BC041FFE01}"/>
              </a:ext>
            </a:extLst>
          </p:cNvPr>
          <p:cNvSpPr txBox="1"/>
          <p:nvPr/>
        </p:nvSpPr>
        <p:spPr>
          <a:xfrm>
            <a:off x="7383117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FRIDAY</a:t>
            </a:r>
            <a:endParaRPr lang="en-US" sz="1200">
              <a:cs typeface="Segoe UI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5F1FA9-A827-7B15-8FEA-C539416B846C}"/>
              </a:ext>
            </a:extLst>
          </p:cNvPr>
          <p:cNvSpPr txBox="1"/>
          <p:nvPr/>
        </p:nvSpPr>
        <p:spPr>
          <a:xfrm>
            <a:off x="8981660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SATURDAY</a:t>
            </a:r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9DB6718-5FF5-2850-D9A9-6006B4869606}"/>
              </a:ext>
            </a:extLst>
          </p:cNvPr>
          <p:cNvSpPr txBox="1"/>
          <p:nvPr/>
        </p:nvSpPr>
        <p:spPr>
          <a:xfrm>
            <a:off x="10555356" y="4310269"/>
            <a:ext cx="100385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SUNDAY</a:t>
            </a:r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DF80572-6406-6BAB-5770-4DB4B9509075}"/>
              </a:ext>
            </a:extLst>
          </p:cNvPr>
          <p:cNvSpPr txBox="1"/>
          <p:nvPr/>
        </p:nvSpPr>
        <p:spPr>
          <a:xfrm>
            <a:off x="2236304" y="4638260"/>
            <a:ext cx="1421849" cy="12958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VSCode</a:t>
            </a:r>
            <a:r>
              <a:rPr lang="en-US" sz="1500" b="1">
                <a:solidFill>
                  <a:schemeClr val="bg1"/>
                </a:solidFill>
                <a:cs typeface="Segoe UI"/>
              </a:rPr>
              <a:t> Agent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Agentic RAG</a:t>
            </a:r>
          </a:p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Code Interpreter</a:t>
            </a:r>
          </a:p>
          <a:p>
            <a:pPr>
              <a:lnSpc>
                <a:spcPct val="150000"/>
              </a:lnSpc>
            </a:pPr>
            <a:endParaRPr lang="en-US" sz="1500" b="1">
              <a:solidFill>
                <a:schemeClr val="bg1"/>
              </a:solidFill>
              <a:cs typeface="Segoe UI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7F7BACB-56FF-D5BC-59E3-F5D92B99675E}"/>
              </a:ext>
            </a:extLst>
          </p:cNvPr>
          <p:cNvSpPr txBox="1"/>
          <p:nvPr/>
        </p:nvSpPr>
        <p:spPr>
          <a:xfrm>
            <a:off x="3768586" y="4629978"/>
            <a:ext cx="1587500" cy="12496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AI Studio Advanced</a:t>
            </a:r>
          </a:p>
          <a:p>
            <a:pPr>
              <a:lnSpc>
                <a:spcPct val="150000"/>
              </a:lnSpc>
            </a:pPr>
            <a:r>
              <a:rPr lang="en-US" sz="1500" b="1" err="1">
                <a:solidFill>
                  <a:schemeClr val="bg1"/>
                </a:solidFill>
                <a:cs typeface="Segoe UI"/>
              </a:rPr>
              <a:t>AutoGen</a:t>
            </a:r>
            <a:endParaRPr lang="en-US" sz="1500" b="1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Data Access Control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Fine Tuning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C6FB32-346C-BB39-7B94-E419689762AB}"/>
              </a:ext>
            </a:extLst>
          </p:cNvPr>
          <p:cNvSpPr txBox="1"/>
          <p:nvPr/>
        </p:nvSpPr>
        <p:spPr>
          <a:xfrm>
            <a:off x="5474803" y="4646543"/>
            <a:ext cx="1421849" cy="6494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Model catalog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Evaluations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5E7848B-B47B-57D0-1302-5AB8B4D8A1A3}"/>
              </a:ext>
            </a:extLst>
          </p:cNvPr>
          <p:cNvSpPr txBox="1"/>
          <p:nvPr/>
        </p:nvSpPr>
        <p:spPr>
          <a:xfrm>
            <a:off x="8671889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F9568A0-075A-54DB-193F-4F2A368B554E}"/>
              </a:ext>
            </a:extLst>
          </p:cNvPr>
          <p:cNvSpPr txBox="1"/>
          <p:nvPr/>
        </p:nvSpPr>
        <p:spPr>
          <a:xfrm>
            <a:off x="10245584" y="4687955"/>
            <a:ext cx="1421849" cy="10418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  <a:endParaRPr lang="en-US" sz="2000">
              <a:solidFill>
                <a:schemeClr val="bg1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09DE80-DB23-0A44-43A3-96ED173F4E0E}"/>
              </a:ext>
            </a:extLst>
          </p:cNvPr>
          <p:cNvSpPr/>
          <p:nvPr/>
        </p:nvSpPr>
        <p:spPr bwMode="auto">
          <a:xfrm>
            <a:off x="582130" y="4263101"/>
            <a:ext cx="1611225" cy="2075721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B97D0D3-1828-B03C-E45D-28F811A214F1}"/>
              </a:ext>
            </a:extLst>
          </p:cNvPr>
          <p:cNvSpPr txBox="1"/>
          <p:nvPr/>
        </p:nvSpPr>
        <p:spPr>
          <a:xfrm>
            <a:off x="629478" y="4260020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rgbClr val="091F2C"/>
                </a:solidFill>
                <a:cs typeface="Segoe UI"/>
              </a:rPr>
              <a:t>9 </a:t>
            </a:r>
            <a:endParaRPr lang="en-US" sz="1200">
              <a:solidFill>
                <a:srgbClr val="091F2C"/>
              </a:solidFill>
              <a:cs typeface="Segoe UI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0C6885-AA86-1D24-3098-15C36B3F93FF}"/>
              </a:ext>
            </a:extLst>
          </p:cNvPr>
          <p:cNvSpPr txBox="1"/>
          <p:nvPr/>
        </p:nvSpPr>
        <p:spPr>
          <a:xfrm>
            <a:off x="1394791" y="4318551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rgbClr val="091F2C"/>
                </a:solidFill>
              </a:rPr>
              <a:t>MONDAY</a:t>
            </a:r>
            <a:endParaRPr lang="en-US" sz="1200">
              <a:cs typeface="Segoe UI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0F54ACD-CB72-761E-8973-E3560ED7A5ED}"/>
              </a:ext>
            </a:extLst>
          </p:cNvPr>
          <p:cNvSpPr txBox="1"/>
          <p:nvPr/>
        </p:nvSpPr>
        <p:spPr>
          <a:xfrm>
            <a:off x="629478" y="4638260"/>
            <a:ext cx="1537805" cy="13015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Semantic Kernel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Spring AI</a:t>
            </a:r>
          </a:p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Vision models</a:t>
            </a:r>
          </a:p>
          <a:p>
            <a:pPr>
              <a:lnSpc>
                <a:spcPct val="150000"/>
              </a:lnSpc>
            </a:pPr>
            <a:r>
              <a:rPr lang="en-US" sz="1300" b="1">
                <a:solidFill>
                  <a:schemeClr val="bg1"/>
                </a:solidFill>
                <a:cs typeface="Segoe UI"/>
              </a:rPr>
              <a:t>Internationalization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42D38E6-4547-1E1B-92D1-9EBBD19DBFD6}"/>
              </a:ext>
            </a:extLst>
          </p:cNvPr>
          <p:cNvSpPr txBox="1"/>
          <p:nvPr/>
        </p:nvSpPr>
        <p:spPr>
          <a:xfrm>
            <a:off x="7015367" y="4687955"/>
            <a:ext cx="1421849" cy="10504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500" b="1">
                <a:solidFill>
                  <a:schemeClr val="bg1"/>
                </a:solidFill>
                <a:cs typeface="Segoe UI"/>
              </a:rPr>
              <a:t>Hack!</a:t>
            </a: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lnSpc>
                <a:spcPct val="150000"/>
              </a:lnSpc>
            </a:pPr>
            <a:r>
              <a:rPr lang="en-US" sz="2000" b="1">
                <a:solidFill>
                  <a:schemeClr val="bg1"/>
                </a:solidFill>
                <a:cs typeface="Segoe UI"/>
              </a:rPr>
              <a:t>Hack!</a:t>
            </a:r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chemeClr val="bg1"/>
                </a:solidFill>
                <a:cs typeface="Segoe UI"/>
              </a:rPr>
              <a:t>Hack!</a:t>
            </a:r>
            <a:endParaRPr lang="en-US" sz="1200">
              <a:solidFill>
                <a:schemeClr val="bg1"/>
              </a:solidFill>
              <a:cs typeface="Segoe UI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B15E6AF-92F3-C1F1-710B-F377667D8317}"/>
              </a:ext>
            </a:extLst>
          </p:cNvPr>
          <p:cNvSpPr/>
          <p:nvPr/>
        </p:nvSpPr>
        <p:spPr bwMode="auto">
          <a:xfrm>
            <a:off x="379344" y="6069495"/>
            <a:ext cx="11383617" cy="790161"/>
          </a:xfrm>
          <a:prstGeom prst="rect">
            <a:avLst/>
          </a:prstGeom>
          <a:solidFill>
            <a:srgbClr val="0A0B1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tx1"/>
                </a:solidFill>
                <a:ea typeface="Segoe UI" pitchFamily="34" charset="0"/>
                <a:cs typeface="Segoe UI"/>
              </a:rPr>
              <a:t> Submissions due September 16, 11:59 PM PT!</a:t>
            </a:r>
            <a:endParaRPr lang="en-US" sz="20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221372-8BD8-CC97-9955-ADBD28B3B58F}"/>
              </a:ext>
            </a:extLst>
          </p:cNvPr>
          <p:cNvSpPr/>
          <p:nvPr/>
        </p:nvSpPr>
        <p:spPr bwMode="auto">
          <a:xfrm>
            <a:off x="565564" y="1712057"/>
            <a:ext cx="1611225" cy="20757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A5C7E25-E860-962F-5B81-1D97A41B6FD8}"/>
              </a:ext>
            </a:extLst>
          </p:cNvPr>
          <p:cNvSpPr txBox="1"/>
          <p:nvPr/>
        </p:nvSpPr>
        <p:spPr>
          <a:xfrm>
            <a:off x="612912" y="1708976"/>
            <a:ext cx="40584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>
                    <a:lumMod val="65000"/>
                  </a:schemeClr>
                </a:solidFill>
                <a:cs typeface="Segoe UI"/>
              </a:rPr>
              <a:t>9 </a:t>
            </a:r>
            <a:endParaRPr lang="en-US" sz="1200">
              <a:solidFill>
                <a:schemeClr val="tx1">
                  <a:lumMod val="65000"/>
                </a:schemeClr>
              </a:solidFill>
              <a:cs typeface="Segoe UI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EB9A1E0-4EA6-47B6-0E20-CE816CFAC17F}"/>
              </a:ext>
            </a:extLst>
          </p:cNvPr>
          <p:cNvSpPr txBox="1"/>
          <p:nvPr/>
        </p:nvSpPr>
        <p:spPr>
          <a:xfrm>
            <a:off x="1378225" y="1767507"/>
            <a:ext cx="697396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>
                <a:solidFill>
                  <a:schemeClr val="tx1">
                    <a:lumMod val="65000"/>
                  </a:schemeClr>
                </a:solidFill>
              </a:rPr>
              <a:t>MONDAY</a:t>
            </a:r>
            <a:endParaRPr lang="en-US" sz="1200">
              <a:solidFill>
                <a:schemeClr val="tx1">
                  <a:lumMod val="65000"/>
                </a:schemeClr>
              </a:solidFill>
              <a:cs typeface="Segoe UI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EF570DF-63C8-1873-C6A4-66D42483AF09}"/>
              </a:ext>
            </a:extLst>
          </p:cNvPr>
          <p:cNvSpPr txBox="1"/>
          <p:nvPr/>
        </p:nvSpPr>
        <p:spPr>
          <a:xfrm>
            <a:off x="8253828" y="622115"/>
            <a:ext cx="33518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000" b="1">
                <a:solidFill>
                  <a:srgbClr val="FFFFFF"/>
                </a:solidFill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aka.ms/RAGhack</a:t>
            </a:r>
            <a:endParaRPr lang="en-US" sz="3000" b="1">
              <a:solidFill>
                <a:srgbClr val="FFFFFF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44298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B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9597F-E851-7BC8-2461-D5ADA702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Sans Display Semibold"/>
                <a:cs typeface="Segoe Sans Display Semibold"/>
              </a:rPr>
              <a:t>Retrieval Augmented Generation 101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6A31AF-E520-6B8C-CCF3-7E249109549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71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2212913"/>
          </a:xfrm>
        </p:spPr>
        <p:txBody>
          <a:bodyPr/>
          <a:lstStyle/>
          <a:p>
            <a:r>
              <a:rPr lang="en-US"/>
              <a:t>What is RAG?</a:t>
            </a:r>
          </a:p>
          <a:p>
            <a:r>
              <a:rPr lang="en-US"/>
              <a:t>Simple RAG vs. Advanced RAG</a:t>
            </a:r>
          </a:p>
          <a:p>
            <a:r>
              <a:rPr lang="en-US"/>
              <a:t>RAG components</a:t>
            </a:r>
          </a:p>
          <a:p>
            <a:r>
              <a:rPr lang="en-US"/>
              <a:t>RAG solution deep dive</a:t>
            </a: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DD1105-7029-D377-4E6B-6F9AF84987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6B6AA-9757-A00F-0DD4-030B190EC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LLMs: Large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116045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38A2F-6EE7-DB23-A893-AD9B91A2F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E634B16-AFA3-359D-6FDE-B3F5D4C49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LLM: Large Language Model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8C1B86-0A95-CE10-57FE-88019B4F56C1}"/>
              </a:ext>
            </a:extLst>
          </p:cNvPr>
          <p:cNvSpPr txBox="1">
            <a:spLocks/>
          </p:cNvSpPr>
          <p:nvPr/>
        </p:nvSpPr>
        <p:spPr>
          <a:xfrm>
            <a:off x="838200" y="1588065"/>
            <a:ext cx="10515600" cy="1174053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Wingdings" panose="05000000000000000000" pitchFamily="2" charset="2"/>
              <a:buNone/>
            </a:pPr>
            <a:r>
              <a:rPr lang="en-US">
                <a:latin typeface="Work Sans" pitchFamily="2" charset="77"/>
              </a:rPr>
              <a:t>An LLM is a model that is so large that it achieves general-purpose language understanding and generation.</a:t>
            </a:r>
            <a:endParaRPr lang="en-US"/>
          </a:p>
        </p:txBody>
      </p:sp>
      <p:pic>
        <p:nvPicPr>
          <p:cNvPr id="8" name="Picture 4" descr="Graphs comparing model scale to accuracy on tasks">
            <a:extLst>
              <a:ext uri="{FF2B5EF4-FFF2-40B4-BE49-F238E27FC236}">
                <a16:creationId xmlns:a16="http://schemas.microsoft.com/office/drawing/2014/main" id="{0475A0C4-1E84-1BDC-D39A-973FDA357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37" y="2913628"/>
            <a:ext cx="5934363" cy="2852821"/>
          </a:xfrm>
          <a:prstGeom prst="rect">
            <a:avLst/>
          </a:prstGeom>
          <a:noFill/>
          <a:ln>
            <a:solidFill>
              <a:srgbClr val="2454C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069FCD0-722B-BFC3-3DB0-1A96E64FA86F}"/>
              </a:ext>
            </a:extLst>
          </p:cNvPr>
          <p:cNvSpPr/>
          <p:nvPr/>
        </p:nvSpPr>
        <p:spPr>
          <a:xfrm>
            <a:off x="1385455" y="2743786"/>
            <a:ext cx="3184235" cy="1375291"/>
          </a:xfrm>
          <a:prstGeom prst="roundRect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Review: This movie sucks.</a:t>
            </a:r>
          </a:p>
          <a:p>
            <a:r>
              <a:rPr lang="en-US" sz="1600" dirty="0"/>
              <a:t>Sentiment: negative</a:t>
            </a:r>
          </a:p>
          <a:p>
            <a:endParaRPr lang="en-US" sz="1600" dirty="0"/>
          </a:p>
          <a:p>
            <a:r>
              <a:rPr lang="en-US" sz="1600" dirty="0"/>
              <a:t>Review: I love this movie:</a:t>
            </a:r>
          </a:p>
          <a:p>
            <a:r>
              <a:rPr lang="en-US" sz="1600" dirty="0"/>
              <a:t>Sentiment: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EBA17A-39FB-4073-6005-B1A1539C9C9F}"/>
              </a:ext>
            </a:extLst>
          </p:cNvPr>
          <p:cNvSpPr txBox="1"/>
          <p:nvPr/>
        </p:nvSpPr>
        <p:spPr>
          <a:xfrm>
            <a:off x="665017" y="3141152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7E5606-2BD8-CD5E-2F22-64CBB2B2B21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977573" y="4119077"/>
            <a:ext cx="0" cy="360559"/>
          </a:xfrm>
          <a:prstGeom prst="straightConnector1">
            <a:avLst/>
          </a:prstGeom>
          <a:ln>
            <a:solidFill>
              <a:srgbClr val="2454C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637164C-6504-1838-5E7A-E2FFCC3DF888}"/>
              </a:ext>
            </a:extLst>
          </p:cNvPr>
          <p:cNvSpPr/>
          <p:nvPr/>
        </p:nvSpPr>
        <p:spPr>
          <a:xfrm>
            <a:off x="2100117" y="4479636"/>
            <a:ext cx="1754909" cy="868218"/>
          </a:xfrm>
          <a:prstGeom prst="ellipse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LLM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FA55233-C027-3813-0376-F283096BF6AF}"/>
              </a:ext>
            </a:extLst>
          </p:cNvPr>
          <p:cNvSpPr/>
          <p:nvPr/>
        </p:nvSpPr>
        <p:spPr>
          <a:xfrm>
            <a:off x="1385453" y="5638267"/>
            <a:ext cx="3184236" cy="628536"/>
          </a:xfrm>
          <a:prstGeom prst="roundRect">
            <a:avLst/>
          </a:prstGeom>
          <a:solidFill>
            <a:srgbClr val="2454C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positive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F8B7F85-2EC8-504F-B7F3-916306021AE6}"/>
              </a:ext>
            </a:extLst>
          </p:cNvPr>
          <p:cNvCxnSpPr>
            <a:cxnSpLocks/>
          </p:cNvCxnSpPr>
          <p:nvPr/>
        </p:nvCxnSpPr>
        <p:spPr>
          <a:xfrm>
            <a:off x="2984497" y="5347854"/>
            <a:ext cx="0" cy="290413"/>
          </a:xfrm>
          <a:prstGeom prst="straightConnector1">
            <a:avLst/>
          </a:prstGeom>
          <a:ln>
            <a:solidFill>
              <a:srgbClr val="2454C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87B118D-4877-5EA9-1461-138D1CF81578}"/>
              </a:ext>
            </a:extLst>
          </p:cNvPr>
          <p:cNvSpPr txBox="1"/>
          <p:nvPr/>
        </p:nvSpPr>
        <p:spPr>
          <a:xfrm>
            <a:off x="489527" y="5754207"/>
            <a:ext cx="92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108182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F1EAA-10F3-66C1-A0E9-1638CEF29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Popular LLMs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0BB6109-1ECD-4064-3B3B-394BDC6B96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6480181"/>
              </p:ext>
            </p:extLst>
          </p:nvPr>
        </p:nvGraphicFramePr>
        <p:xfrm>
          <a:off x="724035" y="1470892"/>
          <a:ext cx="10755759" cy="48885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694">
                  <a:extLst>
                    <a:ext uri="{9D8B030D-6E8A-4147-A177-3AD203B41FA5}">
                      <a16:colId xmlns:a16="http://schemas.microsoft.com/office/drawing/2014/main" val="2597956376"/>
                    </a:ext>
                  </a:extLst>
                </a:gridCol>
                <a:gridCol w="2872139">
                  <a:extLst>
                    <a:ext uri="{9D8B030D-6E8A-4147-A177-3AD203B41FA5}">
                      <a16:colId xmlns:a16="http://schemas.microsoft.com/office/drawing/2014/main" val="4131340169"/>
                    </a:ext>
                  </a:extLst>
                </a:gridCol>
                <a:gridCol w="3848926">
                  <a:extLst>
                    <a:ext uri="{9D8B030D-6E8A-4147-A177-3AD203B41FA5}">
                      <a16:colId xmlns:a16="http://schemas.microsoft.com/office/drawing/2014/main" val="1873017922"/>
                    </a:ext>
                  </a:extLst>
                </a:gridCol>
              </a:tblGrid>
              <a:tr h="735622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# of Parameters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Creator</a:t>
                      </a:r>
                    </a:p>
                  </a:txBody>
                  <a:tcPr>
                    <a:solidFill>
                      <a:srgbClr val="2454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5747763"/>
                  </a:ext>
                </a:extLst>
              </a:tr>
              <a:tr h="714058">
                <a:tc>
                  <a:txBody>
                    <a:bodyPr/>
                    <a:lstStyle/>
                    <a:p>
                      <a:r>
                        <a:rPr lang="en-US" sz="2400" baseline="0"/>
                        <a:t>GPT 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175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OpenAI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2200249"/>
                  </a:ext>
                </a:extLst>
              </a:tr>
              <a:tr h="714058">
                <a:tc>
                  <a:txBody>
                    <a:bodyPr/>
                    <a:lstStyle/>
                    <a:p>
                      <a:r>
                        <a:rPr lang="en-US" sz="2400" baseline="0"/>
                        <a:t>GPT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Undisclosed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OpenAI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18395"/>
                  </a:ext>
                </a:extLst>
              </a:tr>
              <a:tr h="714058">
                <a:tc>
                  <a:txBody>
                    <a:bodyPr/>
                    <a:lstStyle/>
                    <a:p>
                      <a:r>
                        <a:rPr lang="en-US" sz="2400" baseline="0"/>
                        <a:t>GPT 4o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/>
                        <a:t>Undisclosed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baseline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01791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/>
                        <a:t>Gemini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Undisclosed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Google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179499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/>
                        <a:t>Claude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Undisclosed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Anthropic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564431"/>
                  </a:ext>
                </a:extLst>
              </a:tr>
              <a:tr h="670241">
                <a:tc>
                  <a:txBody>
                    <a:bodyPr/>
                    <a:lstStyle/>
                    <a:p>
                      <a:r>
                        <a:rPr lang="en-US" sz="2400" baseline="0"/>
                        <a:t>LlaMA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8, 70, 405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aseline="0"/>
                        <a:t>Meta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12869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385353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3B698-85CF-8836-9B59-6C0A79ED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GPT: </a:t>
            </a:r>
            <a:r>
              <a:rPr lang="en-US" u="sng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G</a:t>
            </a:r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enerative </a:t>
            </a:r>
            <a:r>
              <a:rPr lang="en-US" u="sng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P</a:t>
            </a:r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re-trained </a:t>
            </a:r>
            <a:r>
              <a:rPr lang="en-US" u="sng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T</a:t>
            </a:r>
            <a:r>
              <a:rPr lang="en-US">
                <a:effectLst>
                  <a:glow rad="63500">
                    <a:schemeClr val="bg1">
                      <a:alpha val="40000"/>
                    </a:schemeClr>
                  </a:glo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ransformer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6F5908-60C7-5E94-B1B8-2537B6E803E6}"/>
              </a:ext>
            </a:extLst>
          </p:cNvPr>
          <p:cNvSpPr txBox="1"/>
          <p:nvPr/>
        </p:nvSpPr>
        <p:spPr>
          <a:xfrm>
            <a:off x="763555" y="4502129"/>
            <a:ext cx="57450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400" b="0" i="0">
                <a:effectLst/>
                <a:latin typeface="Work Sans" pitchFamily="2" charset="77"/>
              </a:rPr>
              <a:t>Learn more: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Work Sans" pitchFamily="2" charset="77"/>
              </a:rPr>
              <a:t>Andrej </a:t>
            </a:r>
            <a:r>
              <a:rPr lang="en-US" sz="2400" b="0" i="0" err="1">
                <a:effectLst/>
                <a:latin typeface="Work Sans" pitchFamily="2" charset="77"/>
              </a:rPr>
              <a:t>Karpathy</a:t>
            </a:r>
            <a:r>
              <a:rPr lang="en-US" sz="2400" b="0" i="0">
                <a:effectLst/>
                <a:latin typeface="Work Sans" pitchFamily="2" charset="77"/>
              </a:rPr>
              <a:t>: </a:t>
            </a:r>
            <a:r>
              <a:rPr lang="en-US" sz="2400" b="0" i="0" u="sng">
                <a:effectLst/>
                <a:latin typeface="Work Sans" pitchFamily="2" charset="7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🎥 State of GPT</a:t>
            </a:r>
            <a:endParaRPr lang="en-US" sz="2400" b="0" i="0">
              <a:effectLst/>
              <a:latin typeface="Work Sans" pitchFamily="2" charset="77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Work Sans" pitchFamily="2" charset="77"/>
              </a:rPr>
              <a:t>Andrej </a:t>
            </a:r>
            <a:r>
              <a:rPr lang="en-US" sz="2400" b="0" i="0" err="1">
                <a:effectLst/>
                <a:latin typeface="Work Sans" pitchFamily="2" charset="77"/>
              </a:rPr>
              <a:t>Karpathy</a:t>
            </a:r>
            <a:r>
              <a:rPr lang="en-US" sz="2400" b="0" i="0">
                <a:effectLst/>
                <a:latin typeface="Work Sans" pitchFamily="2" charset="77"/>
              </a:rPr>
              <a:t>: </a:t>
            </a:r>
            <a:r>
              <a:rPr lang="en-US" sz="2400" b="0" i="0" u="sng">
                <a:effectLst/>
                <a:latin typeface="Work Sans" pitchFamily="2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🎥 Let's build GPT: from scratch, in code</a:t>
            </a:r>
            <a:endParaRPr lang="en-US" sz="2400" b="0" i="0">
              <a:effectLst/>
              <a:latin typeface="Work Sans" pitchFamily="2" charset="77"/>
            </a:endParaRPr>
          </a:p>
        </p:txBody>
      </p:sp>
      <p:pic>
        <p:nvPicPr>
          <p:cNvPr id="5" name="Picture 2" descr="Diagram of multiple attention heads on tokens in a sentence">
            <a:extLst>
              <a:ext uri="{FF2B5EF4-FFF2-40B4-BE49-F238E27FC236}">
                <a16:creationId xmlns:a16="http://schemas.microsoft.com/office/drawing/2014/main" id="{58D385A0-82A1-FB84-F4B8-ACDA82EB9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575" y="1599045"/>
            <a:ext cx="3325992" cy="4893830"/>
          </a:xfrm>
          <a:prstGeom prst="rect">
            <a:avLst/>
          </a:prstGeom>
          <a:noFill/>
          <a:ln>
            <a:solidFill>
              <a:srgbClr val="2454C3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C4553D0-63CC-200A-B9AD-9C1811DBA7A5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6952861" cy="1738669"/>
          </a:xfrm>
          <a:prstGeom prst="rect">
            <a:avLst/>
          </a:prstGeom>
        </p:spPr>
        <p:txBody>
          <a:bodyPr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>
                <a:latin typeface="Work Sans" pitchFamily="2" charset="77"/>
              </a:rPr>
              <a:t>GPT models are LLMs based on Transformer architecture from </a:t>
            </a:r>
            <a:r>
              <a:rPr lang="en-US" u="sng">
                <a:latin typeface="Work Sans" pitchFamily="2" charset="7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"Attention is all you need" paper</a:t>
            </a:r>
            <a:endParaRPr lang="en-US" u="sng">
              <a:latin typeface="Work Sa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1032594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ed66e55-c941-4e39-8cb9-763ce1174e9f">
      <Terms xmlns="http://schemas.microsoft.com/office/infopath/2007/PartnerControls"/>
    </lcf76f155ced4ddcb4097134ff3c332f>
    <_ip_UnifiedCompliancePolicyUIAction xmlns="http://schemas.microsoft.com/sharepoint/v3" xsi:nil="true"/>
    <_ip_UnifiedCompliancePolicyProperties xmlns="http://schemas.microsoft.com/sharepoint/v3" xsi:nil="true"/>
    <TaxCatchAll xmlns="f2a6f4ca-5247-406e-b053-1da4431a8ab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925C27B3ADB5469B06FE7A435DCE3F" ma:contentTypeVersion="13" ma:contentTypeDescription="Create a new document." ma:contentTypeScope="" ma:versionID="badf56bc76d54608cc2a02cc6874d755">
  <xsd:schema xmlns:xsd="http://www.w3.org/2001/XMLSchema" xmlns:xs="http://www.w3.org/2001/XMLSchema" xmlns:p="http://schemas.microsoft.com/office/2006/metadata/properties" xmlns:ns1="http://schemas.microsoft.com/sharepoint/v3" xmlns:ns2="fed66e55-c941-4e39-8cb9-763ce1174e9f" xmlns:ns3="f2a6f4ca-5247-406e-b053-1da4431a8aba" targetNamespace="http://schemas.microsoft.com/office/2006/metadata/properties" ma:root="true" ma:fieldsID="ae94ac1c592ba472f320e37268160b24" ns1:_="" ns2:_="" ns3:_="">
    <xsd:import namespace="http://schemas.microsoft.com/sharepoint/v3"/>
    <xsd:import namespace="fed66e55-c941-4e39-8cb9-763ce1174e9f"/>
    <xsd:import namespace="f2a6f4ca-5247-406e-b053-1da4431a8ab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ed66e55-c941-4e39-8cb9-763ce1174e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a6f4ca-5247-406e-b053-1da4431a8aba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7505f3ab-082a-4f57-b038-70f5450bd252}" ma:internalName="TaxCatchAll" ma:showField="CatchAllData" ma:web="f2a6f4ca-5247-406e-b053-1da4431a8ab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433F3D-D6EB-404B-A6A4-2834F1FD1D65}">
  <ds:schemaRefs>
    <ds:schemaRef ds:uri="http://schemas.microsoft.com/sharepoint/v3"/>
    <ds:schemaRef ds:uri="http://purl.org/dc/dcmitype/"/>
    <ds:schemaRef ds:uri="f2a6f4ca-5247-406e-b053-1da4431a8aba"/>
    <ds:schemaRef ds:uri="fed66e55-c941-4e39-8cb9-763ce1174e9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9AD097B-2910-44F3-AC28-CEBF8CD886B2}">
  <ds:schemaRefs>
    <ds:schemaRef ds:uri="f2a6f4ca-5247-406e-b053-1da4431a8aba"/>
    <ds:schemaRef ds:uri="fed66e55-c941-4e39-8cb9-763ce1174e9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8419D9-581A-44A8-91B6-4F43E1D6982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1614</Words>
  <Application>Microsoft Office PowerPoint</Application>
  <PresentationFormat>Widescreen</PresentationFormat>
  <Paragraphs>348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3" baseType="lpstr">
      <vt:lpstr>Aptos</vt:lpstr>
      <vt:lpstr>Aptos Display</vt:lpstr>
      <vt:lpstr>Arial</vt:lpstr>
      <vt:lpstr>Calibri</vt:lpstr>
      <vt:lpstr>Consolas</vt:lpstr>
      <vt:lpstr>Menlo</vt:lpstr>
      <vt:lpstr>Segoe Sans Display Semibold</vt:lpstr>
      <vt:lpstr>Segoe UI</vt:lpstr>
      <vt:lpstr>Segoe UI Semibold</vt:lpstr>
      <vt:lpstr>Segoe UI Semilight</vt:lpstr>
      <vt:lpstr>Wingdings</vt:lpstr>
      <vt:lpstr>Work Sans</vt:lpstr>
      <vt:lpstr>Office Theme</vt:lpstr>
      <vt:lpstr>Microsoft AI Tour 16:9 Template Dark</vt:lpstr>
      <vt:lpstr>PowerPoint Presentation</vt:lpstr>
      <vt:lpstr>Speakers</vt:lpstr>
      <vt:lpstr>Hack Together: RAG Hack</vt:lpstr>
      <vt:lpstr>Retrieval Augmented Generation 101</vt:lpstr>
      <vt:lpstr>Agenda</vt:lpstr>
      <vt:lpstr>LLMs: Large Language Models</vt:lpstr>
      <vt:lpstr>LLM: Large Language Model</vt:lpstr>
      <vt:lpstr>Popular LLMs</vt:lpstr>
      <vt:lpstr>GPT: Generative Pre-trained Transformer</vt:lpstr>
      <vt:lpstr>Using OpenAI GPT models: Azure AI Studio</vt:lpstr>
      <vt:lpstr>Using OpenAI GPT models: Python</vt:lpstr>
      <vt:lpstr>The limitations of LLMs</vt:lpstr>
      <vt:lpstr>Integrating domain knowledge</vt:lpstr>
      <vt:lpstr>Retrieval Augmented Generation</vt:lpstr>
      <vt:lpstr>RAG: Retrieval Augmented Generation</vt:lpstr>
      <vt:lpstr>RAG with OpenAI Python SDK</vt:lpstr>
      <vt:lpstr>The benefits of RAG</vt:lpstr>
      <vt:lpstr>Types of RAG</vt:lpstr>
      <vt:lpstr>Types of RAG</vt:lpstr>
      <vt:lpstr>Simple RAG</vt:lpstr>
      <vt:lpstr>Simple RAG (on PostgreSQL)</vt:lpstr>
      <vt:lpstr>Advanced RAG with query re-writing</vt:lpstr>
      <vt:lpstr>Advanced RAG (on PostgreSQL)</vt:lpstr>
      <vt:lpstr>Query rewriting with function calling</vt:lpstr>
      <vt:lpstr>Advanced RAG with query rewriting via function calling</vt:lpstr>
      <vt:lpstr>RAG on documents</vt:lpstr>
      <vt:lpstr>RAG on documents</vt:lpstr>
      <vt:lpstr>RAG data sources</vt:lpstr>
      <vt:lpstr>RAGHack: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Daisy Chaussee</dc:creator>
  <cp:lastModifiedBy>Bruno Capuano</cp:lastModifiedBy>
  <cp:revision>21</cp:revision>
  <dcterms:created xsi:type="dcterms:W3CDTF">2024-08-07T00:36:26Z</dcterms:created>
  <dcterms:modified xsi:type="dcterms:W3CDTF">2024-09-03T19:03:00Z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0x01010014925C27B3ADB5469B06FE7A435DCE3F</vt:lpwstr>
  </property>
  <property fmtid="{D5CDD505-2E9C-101B-9397-08002B2CF9AE}" pid="3" name="MediaServiceImageTags">
    <vt:lpwstr/>
  </property>
</Properties>
</file>